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0972800" cx="82296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iFxLdCqTltVrA70U+PD2NJViU9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1028700" y="1795781"/>
            <a:ext cx="6172200" cy="3820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38"/>
              <a:buFont typeface="Calibri"/>
              <a:buNone/>
              <a:defRPr sz="30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1028700" y="5763261"/>
            <a:ext cx="6172200" cy="2649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15"/>
              <a:buNone/>
              <a:defRPr sz="1215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sz="1013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12"/>
              <a:buNone/>
              <a:defRPr sz="912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sz="81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sz="81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sz="81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sz="81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sz="81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sz="810"/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56578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2726056" y="10170162"/>
            <a:ext cx="277749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581215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565786" y="584201"/>
            <a:ext cx="709803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633731" y="2853056"/>
            <a:ext cx="6962141" cy="7098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56578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2726056" y="10170162"/>
            <a:ext cx="277749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581215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2127091" y="4346416"/>
            <a:ext cx="9298940" cy="17745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-1473360" y="2623343"/>
            <a:ext cx="9298940" cy="52206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56578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2726056" y="10170162"/>
            <a:ext cx="277749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581215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565786" y="584201"/>
            <a:ext cx="709803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565786" y="2921000"/>
            <a:ext cx="7098030" cy="69621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0" type="dt"/>
          </p:nvPr>
        </p:nvSpPr>
        <p:spPr>
          <a:xfrm>
            <a:off x="56578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1" type="ftr"/>
          </p:nvPr>
        </p:nvSpPr>
        <p:spPr>
          <a:xfrm>
            <a:off x="2726056" y="10170162"/>
            <a:ext cx="277749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2" type="sldNum"/>
          </p:nvPr>
        </p:nvSpPr>
        <p:spPr>
          <a:xfrm>
            <a:off x="581215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/>
          <p:nvPr>
            <p:ph type="title"/>
          </p:nvPr>
        </p:nvSpPr>
        <p:spPr>
          <a:xfrm>
            <a:off x="561500" y="2735581"/>
            <a:ext cx="7098030" cy="456437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38"/>
              <a:buFont typeface="Calibri"/>
              <a:buNone/>
              <a:defRPr sz="30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" type="body"/>
          </p:nvPr>
        </p:nvSpPr>
        <p:spPr>
          <a:xfrm>
            <a:off x="561500" y="7343142"/>
            <a:ext cx="7098030" cy="2400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1215"/>
              <a:buNone/>
              <a:defRPr sz="1215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013"/>
              <a:buNone/>
              <a:defRPr sz="1013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912"/>
              <a:buNone/>
              <a:defRPr sz="912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810"/>
              <a:buNone/>
              <a:defRPr sz="81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810"/>
              <a:buNone/>
              <a:defRPr sz="81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810"/>
              <a:buNone/>
              <a:defRPr sz="81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810"/>
              <a:buNone/>
              <a:defRPr sz="81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810"/>
              <a:buNone/>
              <a:defRPr sz="81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810"/>
              <a:buNone/>
              <a:defRPr sz="81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0"/>
          <p:cNvSpPr txBox="1"/>
          <p:nvPr>
            <p:ph idx="10" type="dt"/>
          </p:nvPr>
        </p:nvSpPr>
        <p:spPr>
          <a:xfrm>
            <a:off x="56578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1" type="ftr"/>
          </p:nvPr>
        </p:nvSpPr>
        <p:spPr>
          <a:xfrm>
            <a:off x="2726056" y="10170162"/>
            <a:ext cx="277749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2" type="sldNum"/>
          </p:nvPr>
        </p:nvSpPr>
        <p:spPr>
          <a:xfrm>
            <a:off x="581215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/>
          <p:nvPr>
            <p:ph type="title"/>
          </p:nvPr>
        </p:nvSpPr>
        <p:spPr>
          <a:xfrm>
            <a:off x="565786" y="584201"/>
            <a:ext cx="709803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" type="body"/>
          </p:nvPr>
        </p:nvSpPr>
        <p:spPr>
          <a:xfrm>
            <a:off x="565786" y="2921000"/>
            <a:ext cx="3497580" cy="69621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2" type="body"/>
          </p:nvPr>
        </p:nvSpPr>
        <p:spPr>
          <a:xfrm>
            <a:off x="4166236" y="2921000"/>
            <a:ext cx="3497580" cy="69621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0" type="dt"/>
          </p:nvPr>
        </p:nvSpPr>
        <p:spPr>
          <a:xfrm>
            <a:off x="56578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1" type="ftr"/>
          </p:nvPr>
        </p:nvSpPr>
        <p:spPr>
          <a:xfrm>
            <a:off x="2726056" y="10170162"/>
            <a:ext cx="277749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581215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566858" y="584201"/>
            <a:ext cx="709803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566858" y="2689861"/>
            <a:ext cx="3481506" cy="13182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15"/>
              <a:buNone/>
              <a:defRPr b="1" sz="1215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b="1" sz="1013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12"/>
              <a:buNone/>
              <a:defRPr b="1" sz="912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b="1" sz="81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b="1" sz="81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b="1" sz="81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b="1" sz="81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b="1" sz="81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b="1" sz="81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566858" y="4008121"/>
            <a:ext cx="3481506" cy="58953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3" type="body"/>
          </p:nvPr>
        </p:nvSpPr>
        <p:spPr>
          <a:xfrm>
            <a:off x="4166236" y="2689861"/>
            <a:ext cx="3498652" cy="13182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15"/>
              <a:buNone/>
              <a:defRPr b="1" sz="1215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b="1" sz="1013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12"/>
              <a:buNone/>
              <a:defRPr b="1" sz="912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b="1" sz="81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b="1" sz="81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b="1" sz="81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b="1" sz="81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b="1" sz="81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b="1" sz="810"/>
            </a:lvl9pPr>
          </a:lstStyle>
          <a:p/>
        </p:txBody>
      </p:sp>
      <p:sp>
        <p:nvSpPr>
          <p:cNvPr id="41" name="Google Shape;41;p12"/>
          <p:cNvSpPr txBox="1"/>
          <p:nvPr>
            <p:ph idx="4" type="body"/>
          </p:nvPr>
        </p:nvSpPr>
        <p:spPr>
          <a:xfrm>
            <a:off x="4166236" y="4008121"/>
            <a:ext cx="3498652" cy="58953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0" type="dt"/>
          </p:nvPr>
        </p:nvSpPr>
        <p:spPr>
          <a:xfrm>
            <a:off x="56578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1" type="ftr"/>
          </p:nvPr>
        </p:nvSpPr>
        <p:spPr>
          <a:xfrm>
            <a:off x="2726056" y="10170162"/>
            <a:ext cx="277749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581215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565786" y="584201"/>
            <a:ext cx="709803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0" type="dt"/>
          </p:nvPr>
        </p:nvSpPr>
        <p:spPr>
          <a:xfrm>
            <a:off x="56578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1" type="ftr"/>
          </p:nvPr>
        </p:nvSpPr>
        <p:spPr>
          <a:xfrm>
            <a:off x="2726056" y="10170162"/>
            <a:ext cx="277749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581215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idx="10" type="dt"/>
          </p:nvPr>
        </p:nvSpPr>
        <p:spPr>
          <a:xfrm>
            <a:off x="56578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2726056" y="10170162"/>
            <a:ext cx="277749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581215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566858" y="731520"/>
            <a:ext cx="265426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Calibri"/>
              <a:buNone/>
              <a:defRPr sz="16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3498652" y="1579881"/>
            <a:ext cx="4166236" cy="77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147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20"/>
              <a:buChar char="•"/>
              <a:defRPr sz="1620"/>
            </a:lvl1pPr>
            <a:lvl2pPr indent="-318643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18"/>
              <a:buChar char="•"/>
              <a:defRPr sz="1418"/>
            </a:lvl2pPr>
            <a:lvl3pPr indent="-305752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15"/>
              <a:buChar char="•"/>
              <a:defRPr sz="1215"/>
            </a:lvl3pPr>
            <a:lvl4pPr indent="-292925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13"/>
              <a:buChar char="•"/>
              <a:defRPr sz="1013"/>
            </a:lvl4pPr>
            <a:lvl5pPr indent="-292925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13"/>
              <a:buChar char="•"/>
              <a:defRPr sz="1013"/>
            </a:lvl5pPr>
            <a:lvl6pPr indent="-292925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13"/>
              <a:buChar char="•"/>
              <a:defRPr sz="1013"/>
            </a:lvl6pPr>
            <a:lvl7pPr indent="-292925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13"/>
              <a:buChar char="•"/>
              <a:defRPr sz="1013"/>
            </a:lvl7pPr>
            <a:lvl8pPr indent="-292925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13"/>
              <a:buChar char="•"/>
              <a:defRPr sz="1013"/>
            </a:lvl8pPr>
            <a:lvl9pPr indent="-292925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13"/>
              <a:buChar char="•"/>
              <a:defRPr sz="1013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566858" y="3291840"/>
            <a:ext cx="2654260" cy="6098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sz="81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09"/>
              <a:buNone/>
              <a:defRPr sz="709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608"/>
              <a:buNone/>
              <a:defRPr sz="608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07"/>
              <a:buNone/>
              <a:defRPr sz="507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07"/>
              <a:buNone/>
              <a:defRPr sz="507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07"/>
              <a:buNone/>
              <a:defRPr sz="507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07"/>
              <a:buNone/>
              <a:defRPr sz="507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07"/>
              <a:buNone/>
              <a:defRPr sz="507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07"/>
              <a:buNone/>
              <a:defRPr sz="507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56578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2726056" y="10170162"/>
            <a:ext cx="277749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581215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566858" y="731520"/>
            <a:ext cx="265426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Calibri"/>
              <a:buNone/>
              <a:defRPr sz="16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3498652" y="1579881"/>
            <a:ext cx="4166236" cy="7797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566858" y="3291840"/>
            <a:ext cx="2654260" cy="6098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sz="81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09"/>
              <a:buNone/>
              <a:defRPr sz="709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608"/>
              <a:buNone/>
              <a:defRPr sz="608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07"/>
              <a:buNone/>
              <a:defRPr sz="507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07"/>
              <a:buNone/>
              <a:defRPr sz="507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07"/>
              <a:buNone/>
              <a:defRPr sz="507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07"/>
              <a:buNone/>
              <a:defRPr sz="507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07"/>
              <a:buNone/>
              <a:defRPr sz="507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07"/>
              <a:buNone/>
              <a:defRPr sz="507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56578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2726056" y="10170162"/>
            <a:ext cx="277749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581215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565786" y="584201"/>
            <a:ext cx="709803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565786" y="2921000"/>
            <a:ext cx="7098030" cy="69621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56578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2726056" y="10170162"/>
            <a:ext cx="277749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5812156" y="10170162"/>
            <a:ext cx="185166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60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60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60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60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60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60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60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60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60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"/>
          <p:cNvSpPr txBox="1"/>
          <p:nvPr/>
        </p:nvSpPr>
        <p:spPr>
          <a:xfrm>
            <a:off x="79939" y="3040002"/>
            <a:ext cx="4017900" cy="369300"/>
          </a:xfrm>
          <a:prstGeom prst="rect">
            <a:avLst/>
          </a:prstGeom>
          <a:noFill/>
          <a:ln cap="flat" cmpd="sng" w="19050">
            <a:solidFill>
              <a:srgbClr val="00A56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/>
          </a:p>
        </p:txBody>
      </p:sp>
      <p:sp>
        <p:nvSpPr>
          <p:cNvPr id="85" name="Google Shape;85;p6"/>
          <p:cNvSpPr txBox="1"/>
          <p:nvPr/>
        </p:nvSpPr>
        <p:spPr>
          <a:xfrm>
            <a:off x="68654" y="5742920"/>
            <a:ext cx="4017900" cy="369300"/>
          </a:xfrm>
          <a:prstGeom prst="rect">
            <a:avLst/>
          </a:prstGeom>
          <a:noFill/>
          <a:ln cap="flat" cmpd="sng" w="19050">
            <a:solidFill>
              <a:srgbClr val="00A56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</a:t>
            </a:r>
            <a:endParaRPr/>
          </a:p>
        </p:txBody>
      </p:sp>
      <p:sp>
        <p:nvSpPr>
          <p:cNvPr id="86" name="Google Shape;86;p6"/>
          <p:cNvSpPr txBox="1"/>
          <p:nvPr/>
        </p:nvSpPr>
        <p:spPr>
          <a:xfrm>
            <a:off x="19955" y="1930390"/>
            <a:ext cx="82113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TRABALHO EM CAIXA ALTA E EM NEGRITO </a:t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Primeiro autor, segundo autor, terceiro autor, quarto autor, quinto autor e sexto autor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*identificar com asterisco ao final do nome do autor que irá apresentar o trabalho</a:t>
            </a:r>
            <a:endParaRPr/>
          </a:p>
        </p:txBody>
      </p:sp>
      <p:sp>
        <p:nvSpPr>
          <p:cNvPr id="87" name="Google Shape;87;p6"/>
          <p:cNvSpPr txBox="1"/>
          <p:nvPr/>
        </p:nvSpPr>
        <p:spPr>
          <a:xfrm>
            <a:off x="82163" y="6174901"/>
            <a:ext cx="4072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Trazer de forma clara e objetiva o(os) objetivos(os) do estudo</a:t>
            </a:r>
            <a:endParaRPr/>
          </a:p>
        </p:txBody>
      </p:sp>
      <p:sp>
        <p:nvSpPr>
          <p:cNvPr id="88" name="Google Shape;88;p6"/>
          <p:cNvSpPr txBox="1"/>
          <p:nvPr/>
        </p:nvSpPr>
        <p:spPr>
          <a:xfrm>
            <a:off x="66603" y="6937538"/>
            <a:ext cx="4017900" cy="369300"/>
          </a:xfrm>
          <a:prstGeom prst="rect">
            <a:avLst/>
          </a:prstGeom>
          <a:noFill/>
          <a:ln cap="flat" cmpd="sng" w="19050">
            <a:solidFill>
              <a:srgbClr val="00A56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METODOLOGIA</a:t>
            </a:r>
            <a:endParaRPr/>
          </a:p>
        </p:txBody>
      </p:sp>
      <p:sp>
        <p:nvSpPr>
          <p:cNvPr id="89" name="Google Shape;89;p6"/>
          <p:cNvSpPr txBox="1"/>
          <p:nvPr/>
        </p:nvSpPr>
        <p:spPr>
          <a:xfrm>
            <a:off x="4150680" y="6937561"/>
            <a:ext cx="4017900" cy="369300"/>
          </a:xfrm>
          <a:prstGeom prst="rect">
            <a:avLst/>
          </a:prstGeom>
          <a:noFill/>
          <a:ln cap="flat" cmpd="sng" w="19050">
            <a:solidFill>
              <a:srgbClr val="00A56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CONCLUSÃO</a:t>
            </a:r>
            <a:endParaRPr/>
          </a:p>
        </p:txBody>
      </p:sp>
      <p:sp>
        <p:nvSpPr>
          <p:cNvPr id="90" name="Google Shape;90;p6"/>
          <p:cNvSpPr txBox="1"/>
          <p:nvPr/>
        </p:nvSpPr>
        <p:spPr>
          <a:xfrm>
            <a:off x="4128759" y="7343610"/>
            <a:ext cx="4048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Conclusão breve e objetiva, respondendo ao objetivo do estudo</a:t>
            </a:r>
            <a:endParaRPr/>
          </a:p>
        </p:txBody>
      </p:sp>
      <p:sp>
        <p:nvSpPr>
          <p:cNvPr id="91" name="Google Shape;91;p6"/>
          <p:cNvSpPr txBox="1"/>
          <p:nvPr/>
        </p:nvSpPr>
        <p:spPr>
          <a:xfrm>
            <a:off x="69743" y="3413772"/>
            <a:ext cx="4058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Pode ser utilizado texto, figuras, imagens, fluxogramas ou a forma mais clara para introduzirem o tema do estudo</a:t>
            </a:r>
            <a:endParaRPr/>
          </a:p>
        </p:txBody>
      </p:sp>
      <p:sp>
        <p:nvSpPr>
          <p:cNvPr id="92" name="Google Shape;92;p6"/>
          <p:cNvSpPr txBox="1"/>
          <p:nvPr/>
        </p:nvSpPr>
        <p:spPr>
          <a:xfrm>
            <a:off x="4156158" y="3039235"/>
            <a:ext cx="4017900" cy="369300"/>
          </a:xfrm>
          <a:prstGeom prst="rect">
            <a:avLst/>
          </a:prstGeom>
          <a:noFill/>
          <a:ln cap="flat" cmpd="sng" w="19050">
            <a:solidFill>
              <a:srgbClr val="00A56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</a:t>
            </a:r>
            <a:endParaRPr/>
          </a:p>
        </p:txBody>
      </p:sp>
      <p:sp>
        <p:nvSpPr>
          <p:cNvPr id="93" name="Google Shape;93;p6"/>
          <p:cNvSpPr txBox="1"/>
          <p:nvPr/>
        </p:nvSpPr>
        <p:spPr>
          <a:xfrm>
            <a:off x="62479" y="7452803"/>
            <a:ext cx="40146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Descrever como o estudo foi realizado, não esquecendo do número do parecer do comitê de ética em casos de estudos com animais ou seres humanos e o local onde foi realizado</a:t>
            </a:r>
            <a:endParaRPr sz="140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4" name="Google Shape;94;p6"/>
          <p:cNvPicPr preferRelativeResize="0"/>
          <p:nvPr/>
        </p:nvPicPr>
        <p:blipFill rotWithShape="1">
          <a:blip r:embed="rId3">
            <a:alphaModFix/>
          </a:blip>
          <a:srcRect b="44051" l="3387" r="2245" t="9015"/>
          <a:stretch/>
        </p:blipFill>
        <p:spPr>
          <a:xfrm>
            <a:off x="1336075" y="50975"/>
            <a:ext cx="6828800" cy="162015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6"/>
          <p:cNvSpPr/>
          <p:nvPr/>
        </p:nvSpPr>
        <p:spPr>
          <a:xfrm flipH="1" rot="10800000">
            <a:off x="10800" y="1663350"/>
            <a:ext cx="8229600" cy="109200"/>
          </a:xfrm>
          <a:prstGeom prst="rect">
            <a:avLst/>
          </a:prstGeom>
          <a:solidFill>
            <a:srgbClr val="00A56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6"/>
          <p:cNvSpPr txBox="1"/>
          <p:nvPr/>
        </p:nvSpPr>
        <p:spPr>
          <a:xfrm>
            <a:off x="3178200" y="10551600"/>
            <a:ext cx="4805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(Espaço destinado para a colocação de logos, se necessário)</a:t>
            </a:r>
            <a:endParaRPr/>
          </a:p>
        </p:txBody>
      </p:sp>
      <p:sp>
        <p:nvSpPr>
          <p:cNvPr id="97" name="Google Shape;97;p6"/>
          <p:cNvSpPr txBox="1"/>
          <p:nvPr/>
        </p:nvSpPr>
        <p:spPr>
          <a:xfrm>
            <a:off x="4150385" y="3423167"/>
            <a:ext cx="4014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Mostrar os principais resultados encontrados com o estudos, podendo trazer tabelas e/ou figuras para ilustrar os resultados</a:t>
            </a:r>
            <a:endParaRPr/>
          </a:p>
        </p:txBody>
      </p:sp>
      <p:pic>
        <p:nvPicPr>
          <p:cNvPr id="98" name="Google Shape;98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6175" y="173450"/>
            <a:ext cx="1294365" cy="14082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6"/>
          <p:cNvSpPr/>
          <p:nvPr/>
        </p:nvSpPr>
        <p:spPr>
          <a:xfrm flipH="1" rot="10800000">
            <a:off x="0" y="10326600"/>
            <a:ext cx="8229600" cy="109200"/>
          </a:xfrm>
          <a:prstGeom prst="rect">
            <a:avLst/>
          </a:prstGeom>
          <a:solidFill>
            <a:srgbClr val="00A56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175" y="10493975"/>
            <a:ext cx="935775" cy="42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175850" y="10443900"/>
            <a:ext cx="1571131" cy="52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2023-06-19T23:07:59Z</dcterms:created>
</cp:coreProperties>
</file>