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EA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6" autoAdjust="0"/>
    <p:restoredTop sz="94660"/>
  </p:normalViewPr>
  <p:slideViewPr>
    <p:cSldViewPr snapToGrid="0">
      <p:cViewPr>
        <p:scale>
          <a:sx n="19" d="100"/>
          <a:sy n="19" d="100"/>
        </p:scale>
        <p:origin x="11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15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4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6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67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48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94F3-C891-464E-82A7-662C5B5A7418}" type="datetimeFigureOut">
              <a:rPr lang="pt-BR" smtClean="0"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FAF5-927A-4055-8174-E71E0AB7E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6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5"/>
          <p:cNvSpPr txBox="1">
            <a:spLocks noChangeArrowheads="1"/>
          </p:cNvSpPr>
          <p:nvPr/>
        </p:nvSpPr>
        <p:spPr bwMode="auto">
          <a:xfrm>
            <a:off x="704372" y="9402542"/>
            <a:ext cx="32194500" cy="17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rIns="91410" anchor="ctr"/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pt-BR" sz="8000" b="1" dirty="0"/>
              <a:t>TÍTULO DO </a:t>
            </a:r>
            <a:r>
              <a:rPr lang="en-GB" altLang="pt-BR" sz="8000" b="1" dirty="0" smtClean="0"/>
              <a:t>TRABALHO </a:t>
            </a:r>
            <a:endParaRPr lang="pt-BR" alt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26"/>
          <p:cNvSpPr txBox="1">
            <a:spLocks noChangeArrowheads="1"/>
          </p:cNvSpPr>
          <p:nvPr/>
        </p:nvSpPr>
        <p:spPr bwMode="auto">
          <a:xfrm>
            <a:off x="13236141" y="11112714"/>
            <a:ext cx="18680548" cy="231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rIns="91410" anchor="t"/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sz="4000" dirty="0" smtClean="0"/>
              <a:t>Nome </a:t>
            </a:r>
            <a:r>
              <a:rPr lang="pt-BR" sz="4000" dirty="0"/>
              <a:t>e titulação do professor orientador da pesquisa (deve ser mestre ou doutor</a:t>
            </a:r>
            <a:r>
              <a:rPr lang="pt-BR" sz="4000" dirty="0" smtClean="0"/>
              <a:t>);</a:t>
            </a:r>
          </a:p>
          <a:p>
            <a:pPr algn="r"/>
            <a:r>
              <a:rPr lang="pt-BR" sz="4000" dirty="0"/>
              <a:t>Nome da instituição à qual pertencem o aluno e o </a:t>
            </a:r>
            <a:r>
              <a:rPr lang="pt-BR" sz="4000" dirty="0" smtClean="0"/>
              <a:t>orientador; </a:t>
            </a:r>
          </a:p>
          <a:p>
            <a:pPr algn="r"/>
            <a:r>
              <a:rPr lang="pt-BR" sz="4000" dirty="0" smtClean="0"/>
              <a:t>Nome </a:t>
            </a:r>
            <a:r>
              <a:rPr lang="pt-BR" sz="4000" dirty="0"/>
              <a:t>do órgão de fomento que outorga a bolsa de </a:t>
            </a:r>
            <a:r>
              <a:rPr lang="pt-BR" sz="4000" dirty="0" smtClean="0"/>
              <a:t>pesquisa;</a:t>
            </a:r>
          </a:p>
          <a:p>
            <a:endParaRPr lang="en-GB" altLang="pt-BR" sz="4000" dirty="0"/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859991" y="12686740"/>
            <a:ext cx="15125700" cy="819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pt-BR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730250" y="29902372"/>
            <a:ext cx="15125700" cy="819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defPPr>
              <a:defRPr lang="pt-BR"/>
            </a:defPPr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9pPr>
          </a:lstStyle>
          <a:p>
            <a:r>
              <a:rPr lang="pt-BR" altLang="pt-BR" dirty="0"/>
              <a:t>Metodologia</a:t>
            </a:r>
            <a:endParaRPr lang="pt-BR" altLang="pt-BR" dirty="0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6801622" y="14788969"/>
            <a:ext cx="15125700" cy="819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defPPr>
              <a:defRPr lang="pt-BR"/>
            </a:defPPr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9pPr>
          </a:lstStyle>
          <a:p>
            <a:r>
              <a:rPr lang="pt-BR" altLang="pt-BR" dirty="0"/>
              <a:t>Resultados</a:t>
            </a:r>
            <a:endParaRPr lang="pt-BR" altLang="pt-BR" dirty="0"/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16790989" y="23285919"/>
            <a:ext cx="15125700" cy="819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defPPr>
              <a:defRPr lang="pt-BR"/>
            </a:defPPr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9pPr>
          </a:lstStyle>
          <a:p>
            <a:r>
              <a:rPr lang="pt-BR" altLang="pt-BR" dirty="0"/>
              <a:t>Conclusão</a:t>
            </a:r>
            <a:endParaRPr lang="pt-BR" altLang="pt-BR" dirty="0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730250" y="25865145"/>
            <a:ext cx="15125700" cy="819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defPPr>
              <a:defRPr lang="pt-BR"/>
            </a:defPPr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9pPr>
          </a:lstStyle>
          <a:p>
            <a:r>
              <a:rPr lang="pt-BR" altLang="pt-BR" dirty="0"/>
              <a:t>Objetivos</a:t>
            </a:r>
            <a:endParaRPr lang="pt-BR" alt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65289" y="13585930"/>
            <a:ext cx="14398625" cy="11898208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65289" y="26764335"/>
            <a:ext cx="14398625" cy="2676990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01019" y="30721522"/>
            <a:ext cx="14398625" cy="7530271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7528697" y="15773399"/>
            <a:ext cx="14398625" cy="6878111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b="1" dirty="0" smtClean="0"/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endParaRPr lang="pt-BR" sz="3200" b="1" dirty="0" smtClean="0"/>
          </a:p>
        </p:txBody>
      </p:sp>
      <p:sp>
        <p:nvSpPr>
          <p:cNvPr id="17" name="CaixaDeTexto 16"/>
          <p:cNvSpPr txBox="1"/>
          <p:nvPr/>
        </p:nvSpPr>
        <p:spPr>
          <a:xfrm>
            <a:off x="17528697" y="24739477"/>
            <a:ext cx="14398625" cy="9147475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3200" b="1" dirty="0" smtClean="0"/>
              <a:t>Texto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Texto</a:t>
            </a:r>
            <a:endParaRPr lang="pt-BR" sz="3200" dirty="0"/>
          </a:p>
        </p:txBody>
      </p:sp>
      <p:sp>
        <p:nvSpPr>
          <p:cNvPr id="18" name="CaixaDeTexto 8"/>
          <p:cNvSpPr txBox="1">
            <a:spLocks noChangeArrowheads="1"/>
          </p:cNvSpPr>
          <p:nvPr/>
        </p:nvSpPr>
        <p:spPr bwMode="auto">
          <a:xfrm>
            <a:off x="16790989" y="34486657"/>
            <a:ext cx="15125700" cy="819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47229" tIns="147229" rIns="147229" bIns="147229" anchor="ctr">
            <a:spAutoFit/>
          </a:bodyPr>
          <a:lstStyle>
            <a:defPPr>
              <a:defRPr lang="pt-BR"/>
            </a:defPPr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latin typeface="Calibri" panose="020F0502020204030204" pitchFamily="34" charset="0"/>
              </a:defRPr>
            </a:lvl2pPr>
            <a:lvl3pPr marL="1143000" indent="-228600" eaLnBrk="0" hangingPunct="0">
              <a:defRPr sz="8200">
                <a:latin typeface="Calibri" panose="020F0502020204030204" pitchFamily="34" charset="0"/>
              </a:defRPr>
            </a:lvl3pPr>
            <a:lvl4pPr marL="1600200" indent="-228600" eaLnBrk="0" hangingPunct="0">
              <a:defRPr sz="8200">
                <a:latin typeface="Calibri" panose="020F0502020204030204" pitchFamily="34" charset="0"/>
              </a:defRPr>
            </a:lvl4pPr>
            <a:lvl5pPr marL="2057400" indent="-228600" eaLnBrk="0" hangingPunct="0">
              <a:defRPr sz="8200">
                <a:latin typeface="Calibri" panose="020F0502020204030204" pitchFamily="34" charset="0"/>
              </a:defRPr>
            </a:lvl5pPr>
            <a:lvl6pPr marL="25146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6pPr>
            <a:lvl7pPr marL="29718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7pPr>
            <a:lvl8pPr marL="34290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8pPr>
            <a:lvl9pPr marL="3886200" indent="-228600" defTabSz="4113213" eaLnBrk="0" fontAlgn="base" hangingPunct="0">
              <a:spcBef>
                <a:spcPct val="0"/>
              </a:spcBef>
              <a:spcAft>
                <a:spcPct val="0"/>
              </a:spcAft>
              <a:defRPr sz="8200">
                <a:latin typeface="Calibri" panose="020F0502020204030204" pitchFamily="34" charset="0"/>
              </a:defRPr>
            </a:lvl9pPr>
          </a:lstStyle>
          <a:p>
            <a:r>
              <a:rPr lang="pt-BR" altLang="pt-BR" dirty="0"/>
              <a:t>Referências</a:t>
            </a:r>
            <a:endParaRPr lang="pt-BR" alt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7768402" y="35905512"/>
            <a:ext cx="14398625" cy="2346281"/>
          </a:xfrm>
          <a:prstGeom prst="rect">
            <a:avLst/>
          </a:prstGeom>
          <a:noFill/>
          <a:ln w="12700">
            <a:noFill/>
          </a:ln>
        </p:spPr>
        <p:txBody>
          <a:bodyPr lIns="147229" tIns="147229" rIns="147229" bIns="147229"/>
          <a:lstStyle/>
          <a:p>
            <a:pPr algn="just">
              <a:defRPr/>
            </a:pPr>
            <a:r>
              <a:rPr lang="pt-BR" sz="2400" b="1" dirty="0" smtClean="0"/>
              <a:t>Texto </a:t>
            </a:r>
            <a:r>
              <a:rPr lang="pt-BR" sz="2400" b="1" dirty="0" err="1" smtClean="0"/>
              <a:t>Texto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Texto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Texto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Texto</a:t>
            </a:r>
            <a:endParaRPr lang="pt-BR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77850" y="800100"/>
            <a:ext cx="30740350" cy="532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172200" y="8496300"/>
            <a:ext cx="20878800" cy="224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i="1" dirty="0"/>
              <a:t>Eixo temático</a:t>
            </a:r>
          </a:p>
          <a:p>
            <a:endParaRPr lang="pt-BR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790"/>
            <a:ext cx="32399288" cy="85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80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Vilhena</dc:creator>
  <cp:lastModifiedBy>Luiza Wioppiold Vitalis</cp:lastModifiedBy>
  <cp:revision>19</cp:revision>
  <dcterms:created xsi:type="dcterms:W3CDTF">2014-07-14T20:11:35Z</dcterms:created>
  <dcterms:modified xsi:type="dcterms:W3CDTF">2018-07-18T12:28:12Z</dcterms:modified>
</cp:coreProperties>
</file>