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20B0604020202020204" charset="0"/>
      <p:regular r:id="rId7"/>
    </p:embeddedFont>
    <p:embeddedFont>
      <p:font typeface="Poppins Medium" panose="020B0604020202020204" charset="0"/>
      <p:regular r:id="rId8"/>
    </p:embeddedFont>
    <p:embeddedFont>
      <p:font typeface="Poppins Semi-Bold" panose="020B0604020202020204" charset="0"/>
      <p:regular r:id="rId9"/>
    </p:embeddedFont>
  </p:embeddedFontLst>
  <p:defaultTextStyle>
    <a:defPPr>
      <a:defRPr lang="en-US"/>
    </a:defPPr>
    <a:lvl1pPr marL="0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2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3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3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5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7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69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30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90" algn="l" defTabSz="914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5" d="100"/>
          <a:sy n="35" d="100"/>
        </p:scale>
        <p:origin x="19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1" indent="0">
              <a:buNone/>
              <a:defRPr sz="1600" b="1"/>
            </a:lvl5pPr>
            <a:lvl6pPr marL="2285939" indent="0">
              <a:buNone/>
              <a:defRPr sz="1600" b="1"/>
            </a:lvl6pPr>
            <a:lvl7pPr marL="2743127" indent="0">
              <a:buNone/>
              <a:defRPr sz="1600" b="1"/>
            </a:lvl7pPr>
            <a:lvl8pPr marL="3200314" indent="0">
              <a:buNone/>
              <a:defRPr sz="1600" b="1"/>
            </a:lvl8pPr>
            <a:lvl9pPr marL="36575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1" indent="0">
              <a:buNone/>
              <a:defRPr sz="1600" b="1"/>
            </a:lvl5pPr>
            <a:lvl6pPr marL="2285939" indent="0">
              <a:buNone/>
              <a:defRPr sz="1600" b="1"/>
            </a:lvl6pPr>
            <a:lvl7pPr marL="2743127" indent="0">
              <a:buNone/>
              <a:defRPr sz="1600" b="1"/>
            </a:lvl7pPr>
            <a:lvl8pPr marL="3200314" indent="0">
              <a:buNone/>
              <a:defRPr sz="1600" b="1"/>
            </a:lvl8pPr>
            <a:lvl9pPr marL="36575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3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7" indent="0">
              <a:buNone/>
              <a:defRPr sz="900"/>
            </a:lvl7pPr>
            <a:lvl8pPr marL="3200314" indent="0">
              <a:buNone/>
              <a:defRPr sz="900"/>
            </a:lvl8pPr>
            <a:lvl9pPr marL="36575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3" indent="0">
              <a:buNone/>
              <a:defRPr sz="2000"/>
            </a:lvl4pPr>
            <a:lvl5pPr marL="1828751" indent="0">
              <a:buNone/>
              <a:defRPr sz="2000"/>
            </a:lvl5pPr>
            <a:lvl6pPr marL="2285939" indent="0">
              <a:buNone/>
              <a:defRPr sz="2000"/>
            </a:lvl6pPr>
            <a:lvl7pPr marL="2743127" indent="0">
              <a:buNone/>
              <a:defRPr sz="2000"/>
            </a:lvl7pPr>
            <a:lvl8pPr marL="3200314" indent="0">
              <a:buNone/>
              <a:defRPr sz="2000"/>
            </a:lvl8pPr>
            <a:lvl9pPr marL="365750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3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7" indent="0">
              <a:buNone/>
              <a:defRPr sz="900"/>
            </a:lvl7pPr>
            <a:lvl8pPr marL="3200314" indent="0">
              <a:buNone/>
              <a:defRPr sz="900"/>
            </a:lvl8pPr>
            <a:lvl9pPr marL="36575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0" indent="-285742" algn="l" defTabSz="9143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9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7" indent="-228594" algn="l" defTabSz="9143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5" indent="-228594" algn="l" defTabSz="9143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3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0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8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6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9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7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4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2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5211" y="6444187"/>
            <a:ext cx="12949282" cy="0"/>
          </a:xfrm>
          <a:prstGeom prst="line">
            <a:avLst/>
          </a:prstGeom>
          <a:ln w="9525" cap="flat">
            <a:solidFill>
              <a:srgbClr val="3044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245216" y="12967378"/>
            <a:ext cx="12851030" cy="5924"/>
          </a:xfrm>
          <a:prstGeom prst="line">
            <a:avLst/>
          </a:prstGeom>
          <a:ln w="9525" cap="flat">
            <a:solidFill>
              <a:srgbClr val="3044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282121" y="9400792"/>
            <a:ext cx="12887850" cy="0"/>
          </a:xfrm>
          <a:prstGeom prst="line">
            <a:avLst/>
          </a:prstGeom>
          <a:ln w="9525" cap="flat">
            <a:solidFill>
              <a:srgbClr val="3044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1314575" y="16749851"/>
            <a:ext cx="12781675" cy="26299"/>
          </a:xfrm>
          <a:prstGeom prst="line">
            <a:avLst/>
          </a:prstGeom>
          <a:ln w="9525" cap="flat">
            <a:solidFill>
              <a:srgbClr val="3044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0748747" y="13557026"/>
            <a:ext cx="3359881" cy="2101453"/>
          </a:xfrm>
          <a:custGeom>
            <a:avLst/>
            <a:gdLst/>
            <a:ahLst/>
            <a:cxnLst/>
            <a:rect l="l" t="t" r="r" b="b"/>
            <a:pathLst>
              <a:path w="3359881" h="2101453">
                <a:moveTo>
                  <a:pt x="0" y="0"/>
                </a:moveTo>
                <a:lnTo>
                  <a:pt x="3359881" y="0"/>
                </a:lnTo>
                <a:lnTo>
                  <a:pt x="3359881" y="2101453"/>
                </a:lnTo>
                <a:lnTo>
                  <a:pt x="0" y="2101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212" y="13680895"/>
            <a:ext cx="3682232" cy="212634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294425" y="6660098"/>
            <a:ext cx="12875546" cy="2524793"/>
            <a:chOff x="0" y="0"/>
            <a:chExt cx="17167395" cy="3366390"/>
          </a:xfrm>
        </p:grpSpPr>
        <p:sp>
          <p:nvSpPr>
            <p:cNvPr id="10" name="AutoShape 10"/>
            <p:cNvSpPr/>
            <p:nvPr/>
          </p:nvSpPr>
          <p:spPr>
            <a:xfrm flipV="1">
              <a:off x="11208824" y="0"/>
              <a:ext cx="0" cy="3366390"/>
            </a:xfrm>
            <a:prstGeom prst="line">
              <a:avLst/>
            </a:prstGeom>
            <a:ln w="11667" cap="flat">
              <a:solidFill>
                <a:srgbClr val="30444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V="1">
              <a:off x="5731450" y="0"/>
              <a:ext cx="0" cy="3366390"/>
            </a:xfrm>
            <a:prstGeom prst="line">
              <a:avLst/>
            </a:prstGeom>
            <a:ln w="11667" cap="flat">
              <a:solidFill>
                <a:srgbClr val="30444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29625"/>
              <a:ext cx="4329223" cy="48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086"/>
                </a:lnSpc>
                <a:spcBef>
                  <a:spcPct val="0"/>
                </a:spcBef>
              </a:pPr>
              <a:r>
                <a:rPr lang="en-US" sz="220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INTRODUÇÃO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01675"/>
              <a:ext cx="5272017" cy="1890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75"/>
                </a:lnSpc>
                <a:spcBef>
                  <a:spcPct val="0"/>
                </a:spcBef>
              </a:pP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Esta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seção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dá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uma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visão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geral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da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Comece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com o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pano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de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fundo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: o que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você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está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estudando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e por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quê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? Qual é a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importância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da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para o campo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ou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indústria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específica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e o com que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ela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pode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contribuir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para a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literatura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existente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? Tome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cuidado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com o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espaço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do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cartaz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Inclua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as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informações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importantes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mas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seja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o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mais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direto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25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possível</a:t>
              </a:r>
              <a:r>
                <a:rPr lang="en-US" sz="1125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555754" y="29625"/>
              <a:ext cx="3824669" cy="48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086"/>
                </a:lnSpc>
                <a:spcBef>
                  <a:spcPct val="0"/>
                </a:spcBef>
              </a:pPr>
              <a:r>
                <a:rPr lang="en-US" sz="2204" b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OBJETIVO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555754" y="609644"/>
              <a:ext cx="5611641" cy="26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1"/>
                </a:lnSpc>
                <a:spcBef>
                  <a:spcPct val="0"/>
                </a:spcBef>
              </a:pPr>
              <a:r>
                <a:rPr lang="en-US" sz="119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Nesta </a:t>
              </a:r>
              <a:r>
                <a:rPr lang="en-US" sz="1194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seção</a:t>
              </a:r>
              <a:r>
                <a:rPr lang="en-US" sz="119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</a:t>
              </a:r>
              <a:r>
                <a:rPr lang="en-US" sz="1194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escreva</a:t>
              </a:r>
              <a:r>
                <a:rPr lang="en-US" sz="119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qual é o </a:t>
              </a:r>
              <a:r>
                <a:rPr lang="en-US" sz="1194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propósito</a:t>
              </a:r>
              <a:r>
                <a:rPr lang="en-US" sz="119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do </a:t>
              </a:r>
              <a:r>
                <a:rPr lang="en-US" sz="1194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seu</a:t>
              </a:r>
              <a:r>
                <a:rPr lang="en-US" sz="119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94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estudo</a:t>
              </a:r>
              <a:r>
                <a:rPr lang="en-US" sz="119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5871" y="9457942"/>
            <a:ext cx="12792665" cy="3396298"/>
            <a:chOff x="0" y="-57150"/>
            <a:chExt cx="17056886" cy="4528396"/>
          </a:xfrm>
        </p:grpSpPr>
        <p:sp>
          <p:nvSpPr>
            <p:cNvPr id="17" name="AutoShape 17"/>
            <p:cNvSpPr/>
            <p:nvPr/>
          </p:nvSpPr>
          <p:spPr>
            <a:xfrm flipV="1">
              <a:off x="8292805" y="0"/>
              <a:ext cx="0" cy="4471246"/>
            </a:xfrm>
            <a:prstGeom prst="line">
              <a:avLst/>
            </a:prstGeom>
            <a:ln w="11667" cap="flat">
              <a:solidFill>
                <a:srgbClr val="30444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26154"/>
              <a:ext cx="6271570" cy="48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086"/>
                </a:lnSpc>
                <a:spcBef>
                  <a:spcPct val="0"/>
                </a:spcBef>
              </a:pPr>
              <a:r>
                <a:rPr lang="en-US" sz="220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METODOLOGIA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07728"/>
              <a:ext cx="8045154" cy="555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1"/>
                </a:lnSpc>
                <a:spcBef>
                  <a:spcPct val="0"/>
                </a:spcBef>
              </a:pPr>
              <a:r>
                <a:rPr lang="en-US" sz="1194" b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Descreva como você conduziu sua pesquisa. Qual é a estratégia da equipe? Quais foram os métodos usados? Foi aplicada alguma tecnologia especial?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545296" y="-57150"/>
              <a:ext cx="5905718" cy="48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086"/>
                </a:lnSpc>
                <a:spcBef>
                  <a:spcPct val="0"/>
                </a:spcBef>
              </a:pPr>
              <a:r>
                <a:rPr lang="en-US" sz="2204" b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RESULTADOS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545296" y="524424"/>
              <a:ext cx="8511590" cy="845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1"/>
                </a:lnSpc>
                <a:spcBef>
                  <a:spcPct val="0"/>
                </a:spcBef>
              </a:pPr>
              <a:r>
                <a:rPr lang="en-US" sz="1194" b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Os resultados mostram os desdobramentos da sua pesquisa e devem responder à pergunta ou hipótese mencionada na introdução. Apresente as descobertas do seu estudo.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13628" y="16947594"/>
            <a:ext cx="12685325" cy="2361498"/>
            <a:chOff x="0" y="-57150"/>
            <a:chExt cx="16913766" cy="3148663"/>
          </a:xfrm>
        </p:grpSpPr>
        <p:sp>
          <p:nvSpPr>
            <p:cNvPr id="23" name="AutoShape 23"/>
            <p:cNvSpPr/>
            <p:nvPr/>
          </p:nvSpPr>
          <p:spPr>
            <a:xfrm flipV="1">
              <a:off x="11573429" y="0"/>
              <a:ext cx="0" cy="3091513"/>
            </a:xfrm>
            <a:prstGeom prst="line">
              <a:avLst/>
            </a:prstGeom>
            <a:ln w="11667" cap="flat">
              <a:solidFill>
                <a:srgbClr val="30444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flipV="1">
              <a:off x="5588430" y="0"/>
              <a:ext cx="0" cy="3091513"/>
            </a:xfrm>
            <a:prstGeom prst="line">
              <a:avLst/>
            </a:prstGeom>
            <a:ln w="11667" cap="flat">
              <a:solidFill>
                <a:srgbClr val="30444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4163519" cy="48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086"/>
                </a:lnSpc>
                <a:spcBef>
                  <a:spcPct val="0"/>
                </a:spcBef>
              </a:pPr>
              <a:r>
                <a:rPr lang="en-US" sz="220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CONCLUSÃO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22868"/>
              <a:ext cx="5280682" cy="152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9"/>
                </a:lnSpc>
                <a:spcBef>
                  <a:spcPct val="0"/>
                </a:spcBef>
              </a:pP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Para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finalizar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seu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cartaz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,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apresente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duas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a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três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principais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descobertas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.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Você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também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pode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adicionar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uma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breve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explicação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ou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narrativa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que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pode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incentivar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a conversa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ou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diálogo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com o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público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.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Essas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descobertas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podem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ser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itens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de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ação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que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podem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levar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à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implementação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,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criação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de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política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ou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novos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105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estudos</a:t>
              </a:r>
              <a:r>
                <a:rPr lang="en-US" sz="105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746041" y="51225"/>
              <a:ext cx="3306489" cy="19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</a:pPr>
              <a:r>
                <a:rPr lang="en-US" sz="826" b="1" dirty="0">
                  <a:solidFill>
                    <a:srgbClr val="304443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LITERATURA RELACIONADA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746041" y="252669"/>
              <a:ext cx="5167725" cy="398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  <a:spcBef>
                  <a:spcPct val="0"/>
                </a:spcBef>
              </a:pP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Referências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podem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tomar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muito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espaço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,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então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cite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somente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as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principais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usadas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no </a:t>
              </a:r>
              <a:r>
                <a:rPr lang="en-US" sz="826" b="1" dirty="0" err="1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estudo</a:t>
              </a:r>
              <a:r>
                <a:rPr lang="en-US" sz="826" b="1" dirty="0">
                  <a:solidFill>
                    <a:srgbClr val="3044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14571" y="515803"/>
            <a:ext cx="12855400" cy="3089811"/>
            <a:chOff x="0" y="0"/>
            <a:chExt cx="17140534" cy="41197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320153" cy="4119749"/>
            </a:xfrm>
            <a:custGeom>
              <a:avLst/>
              <a:gdLst/>
              <a:ahLst/>
              <a:cxnLst/>
              <a:rect l="l" t="t" r="r" b="b"/>
              <a:pathLst>
                <a:path w="3320153" h="4119749">
                  <a:moveTo>
                    <a:pt x="0" y="0"/>
                  </a:moveTo>
                  <a:lnTo>
                    <a:pt x="3320153" y="0"/>
                  </a:lnTo>
                  <a:lnTo>
                    <a:pt x="3320153" y="4119749"/>
                  </a:lnTo>
                  <a:lnTo>
                    <a:pt x="0" y="4119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04166" t="-66640" r="-369444" b="-172653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3320153" y="341585"/>
              <a:ext cx="13820381" cy="217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algn="ctr">
                <a:lnSpc>
                  <a:spcPts val="6726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SEMINÁRIO INTERNACIONAL SOBRE ENVELHECIMENTO E CIDADANIA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97263" y="2745663"/>
              <a:ext cx="13880166" cy="1111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sz="2425" dirty="0">
                  <a:solidFill>
                    <a:srgbClr val="304443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09, 10 e 11 de </a:t>
              </a:r>
              <a:r>
                <a:rPr lang="en-US" sz="2425" dirty="0" err="1">
                  <a:solidFill>
                    <a:srgbClr val="304443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dezembro</a:t>
              </a:r>
              <a:r>
                <a:rPr lang="en-US" sz="2425" dirty="0">
                  <a:solidFill>
                    <a:srgbClr val="304443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de 2025 </a:t>
              </a:r>
            </a:p>
            <a:p>
              <a:pPr algn="ctr">
                <a:lnSpc>
                  <a:spcPts val="3395"/>
                </a:lnSpc>
                <a:spcBef>
                  <a:spcPct val="0"/>
                </a:spcBef>
              </a:pPr>
              <a:r>
                <a:rPr lang="en-US" sz="2425" dirty="0" err="1">
                  <a:solidFill>
                    <a:srgbClr val="304443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Universidade</a:t>
              </a:r>
              <a:r>
                <a:rPr lang="en-US" sz="2425" dirty="0">
                  <a:solidFill>
                    <a:srgbClr val="304443"/>
                  </a:solidFill>
                  <a:latin typeface="Arial" panose="020B0604020202020204" pitchFamily="34" charset="0"/>
                  <a:ea typeface="Poppins"/>
                  <a:cs typeface="Arial" panose="020B0604020202020204" pitchFamily="34" charset="0"/>
                  <a:sym typeface="Poppins"/>
                </a:rPr>
                <a:t> de Santa Cruz do Sul 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7892572" y="20050413"/>
            <a:ext cx="3227569" cy="850820"/>
          </a:xfrm>
          <a:custGeom>
            <a:avLst/>
            <a:gdLst/>
            <a:ahLst/>
            <a:cxnLst/>
            <a:rect l="l" t="t" r="r" b="b"/>
            <a:pathLst>
              <a:path w="3227569" h="850820">
                <a:moveTo>
                  <a:pt x="0" y="0"/>
                </a:moveTo>
                <a:lnTo>
                  <a:pt x="3227569" y="0"/>
                </a:lnTo>
                <a:lnTo>
                  <a:pt x="3227569" y="850820"/>
                </a:lnTo>
                <a:lnTo>
                  <a:pt x="0" y="8508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881275" y="19309092"/>
            <a:ext cx="2117677" cy="1865358"/>
          </a:xfrm>
          <a:custGeom>
            <a:avLst/>
            <a:gdLst/>
            <a:ahLst/>
            <a:cxnLst/>
            <a:rect l="l" t="t" r="r" b="b"/>
            <a:pathLst>
              <a:path w="2117677" h="1865358">
                <a:moveTo>
                  <a:pt x="0" y="0"/>
                </a:moveTo>
                <a:lnTo>
                  <a:pt x="2117677" y="0"/>
                </a:lnTo>
                <a:lnTo>
                  <a:pt x="2117677" y="1865358"/>
                </a:lnTo>
                <a:lnTo>
                  <a:pt x="0" y="18653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294430" y="13135392"/>
            <a:ext cx="3633907" cy="2264232"/>
            <a:chOff x="0" y="-57149"/>
            <a:chExt cx="4845209" cy="3018976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57149"/>
              <a:ext cx="3751096" cy="48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086"/>
                </a:lnSpc>
                <a:spcBef>
                  <a:spcPct val="0"/>
                </a:spcBef>
              </a:pPr>
              <a:r>
                <a:rPr lang="en-US" sz="2204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ANÁLISE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522868"/>
              <a:ext cx="4845209" cy="2438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23"/>
                </a:lnSpc>
                <a:spcBef>
                  <a:spcPct val="0"/>
                </a:spcBef>
              </a:pP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Em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um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artigo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de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normal, a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seção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de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análise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é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uma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das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partes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mais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longas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pois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ela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desenvolve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a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informação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que é base para o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objetivo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e a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tese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 Com um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cartaz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de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você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pode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resumir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a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análise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com as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partes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mais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importantes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 Use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tópicos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para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enfatizar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pontos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Inclua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principais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diagramas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tabelas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gráficos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e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outras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imagens que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apoiem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o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estudo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e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mostrem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uma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1159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análise</a:t>
              </a:r>
              <a:r>
                <a:rPr lang="en-US" sz="1159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visual dos dados.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377039" y="15422932"/>
            <a:ext cx="2230962" cy="6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  <a:spcBef>
                <a:spcPct val="0"/>
              </a:spcBef>
            </a:pP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gráficos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para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mostrar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a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visualização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da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análise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dos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seus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dados. As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ilustrações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também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são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ótimos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apoios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para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ajudar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seu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cartaz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 </a:t>
            </a:r>
            <a:r>
              <a:rPr lang="en-US" sz="826" b="1" dirty="0" err="1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pesquisa</a:t>
            </a:r>
            <a:r>
              <a:rPr lang="en-US" sz="826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82409" y="4095642"/>
            <a:ext cx="12879921" cy="7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6000" b="1" dirty="0">
                <a:solidFill>
                  <a:srgbClr val="304443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TÍTULO</a:t>
            </a:r>
            <a:r>
              <a:rPr lang="en-US" sz="6000" b="1" dirty="0">
                <a:solidFill>
                  <a:srgbClr val="30444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...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282126" y="5390214"/>
            <a:ext cx="12887849" cy="853432"/>
            <a:chOff x="0" y="-28575"/>
            <a:chExt cx="17183799" cy="1137909"/>
          </a:xfrm>
        </p:grpSpPr>
        <p:sp>
          <p:nvSpPr>
            <p:cNvPr id="41" name="TextBox 41"/>
            <p:cNvSpPr txBox="1"/>
            <p:nvPr/>
          </p:nvSpPr>
          <p:spPr>
            <a:xfrm>
              <a:off x="17084" y="-28575"/>
              <a:ext cx="10983858" cy="264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dirty="0">
                  <a:solidFill>
                    <a:srgbClr val="304443"/>
                  </a:solidFill>
                  <a:latin typeface="Arial" panose="020B0604020202020204" pitchFamily="34" charset="0"/>
                  <a:ea typeface="Poppins Semi-Bold"/>
                  <a:cs typeface="Arial" panose="020B0604020202020204" pitchFamily="34" charset="0"/>
                  <a:sym typeface="Poppins Semi-Bold"/>
                </a:rPr>
                <a:t>AUTORES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7084" y="247129"/>
              <a:ext cx="17166715" cy="156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2"/>
                </a:lnSpc>
                <a:spcBef>
                  <a:spcPct val="0"/>
                </a:spcBef>
              </a:pP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Não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se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esqueça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dos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nomes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dos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autores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e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coautores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da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 Use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nomes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completos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e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inclua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quaisquer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títulos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ou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honoríficos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que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autores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tenham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bem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como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a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universidade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ou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instituição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de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que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estão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723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representando</a:t>
              </a:r>
              <a:r>
                <a:rPr lang="en-US" sz="723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647596"/>
              <a:ext cx="10983858" cy="264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dirty="0">
                  <a:solidFill>
                    <a:srgbClr val="304443"/>
                  </a:solidFill>
                  <a:latin typeface="Arial" panose="020B0604020202020204" pitchFamily="34" charset="0"/>
                  <a:ea typeface="Poppins Semi-Bold"/>
                  <a:cs typeface="Arial" panose="020B0604020202020204" pitchFamily="34" charset="0"/>
                  <a:sym typeface="Poppins Semi-Bold"/>
                </a:rPr>
                <a:t>AFILIAÇÕES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923301"/>
              <a:ext cx="17166715" cy="18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  <a:spcBef>
                  <a:spcPct val="0"/>
                </a:spcBef>
              </a:pP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Os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pesquisadores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geralmente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estão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sob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ou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em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nome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de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uma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universidade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organização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ou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instituição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acadêmica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/de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pesquisa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Quando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disponíveis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,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inclua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seus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logotipos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com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os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 </a:t>
              </a:r>
              <a:r>
                <a:rPr lang="en-US" sz="826" b="1" dirty="0" err="1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nomes</a:t>
              </a:r>
              <a:r>
                <a:rPr lang="en-US" sz="826" b="1" dirty="0">
                  <a:solidFill>
                    <a:srgbClr val="304443"/>
                  </a:solidFill>
                  <a:latin typeface="Arial" panose="020B0604020202020204" pitchFamily="34" charset="0"/>
                  <a:ea typeface="Poppins Medium"/>
                  <a:cs typeface="Arial" panose="020B0604020202020204" pitchFamily="34" charset="0"/>
                  <a:sym typeface="Poppins Medium"/>
                </a:rPr>
                <a:t>.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6245545" y="20357718"/>
            <a:ext cx="513457" cy="20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3044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APOIO: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5AE4D7-C0F2-4A4B-94DA-7F7D7AC07BB6}"/>
              </a:ext>
            </a:extLst>
          </p:cNvPr>
          <p:cNvSpPr txBox="1"/>
          <p:nvPr/>
        </p:nvSpPr>
        <p:spPr>
          <a:xfrm>
            <a:off x="1363479" y="19661018"/>
            <a:ext cx="1905000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304443"/>
                </a:solidFill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Palavras-chave</a:t>
            </a:r>
            <a:r>
              <a:rPr lang="en-US" sz="1200" b="1" dirty="0">
                <a:solidFill>
                  <a:srgbClr val="304443"/>
                </a:solidFill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 (4-6):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413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Poppins</vt:lpstr>
      <vt:lpstr>Poppins Medium</vt:lpstr>
      <vt:lpstr>Calibri</vt:lpstr>
      <vt:lpstr>Poppins Semi-Bold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GEPEC_2025</dc:title>
  <cp:lastModifiedBy>Valeria Gonzatti</cp:lastModifiedBy>
  <cp:revision>3</cp:revision>
  <dcterms:created xsi:type="dcterms:W3CDTF">2006-08-16T00:00:00Z</dcterms:created>
  <dcterms:modified xsi:type="dcterms:W3CDTF">2025-08-22T18:21:48Z</dcterms:modified>
  <dc:identifier>DAGw0UC3_ho</dc:identifier>
</cp:coreProperties>
</file>