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512"/>
    <a:srgbClr val="5CAA30"/>
    <a:srgbClr val="D8114C"/>
    <a:srgbClr val="085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97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15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15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72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25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17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18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715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09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30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54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B009-1280-4C7C-A884-EF4E2694AD98}" type="datetimeFigureOut">
              <a:rPr lang="pt-BR" smtClean="0"/>
              <a:t>12/09/2017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71CFD-ACFD-4DC7-9951-0ACFDB6BD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20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3242" y="2956579"/>
            <a:ext cx="9144000" cy="1655762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TÍTULO DO TRABALHO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dirty="0" smtClean="0"/>
              <a:t>Autores (Subprojeto, se bolsista ID ou Coord. Área)</a:t>
            </a:r>
            <a:br>
              <a:rPr lang="pt-BR" dirty="0" smtClean="0"/>
            </a:br>
            <a:r>
              <a:rPr lang="pt-BR" dirty="0" smtClean="0"/>
              <a:t>Autores (Escola, se supervisor)</a:t>
            </a:r>
          </a:p>
          <a:p>
            <a:endParaRPr lang="pt-BR" sz="28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437" y="0"/>
            <a:ext cx="7785261" cy="229137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727"/>
          <a:stretch/>
        </p:blipFill>
        <p:spPr>
          <a:xfrm>
            <a:off x="3549402" y="5454127"/>
            <a:ext cx="4661104" cy="131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46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3806" y="365125"/>
            <a:ext cx="8459993" cy="1325563"/>
          </a:xfrm>
        </p:spPr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86686"/>
          </a:xfrm>
        </p:spPr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727"/>
          <a:stretch/>
        </p:blipFill>
        <p:spPr>
          <a:xfrm>
            <a:off x="3732903" y="5789763"/>
            <a:ext cx="3778355" cy="1068237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21"/>
          <a:stretch/>
        </p:blipFill>
        <p:spPr>
          <a:xfrm>
            <a:off x="150608" y="216890"/>
            <a:ext cx="2587796" cy="1473798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0" y="0"/>
            <a:ext cx="12192000" cy="81953"/>
          </a:xfrm>
          <a:prstGeom prst="rect">
            <a:avLst/>
          </a:prstGeom>
          <a:solidFill>
            <a:schemeClr val="accent2"/>
          </a:solidFill>
          <a:ln>
            <a:solidFill>
              <a:srgbClr val="F5A5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76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3806" y="365125"/>
            <a:ext cx="8459993" cy="1325563"/>
          </a:xfrm>
        </p:spPr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5170"/>
          </a:xfrm>
        </p:spPr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21"/>
          <a:stretch/>
        </p:blipFill>
        <p:spPr>
          <a:xfrm>
            <a:off x="150608" y="216890"/>
            <a:ext cx="2587796" cy="147379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727"/>
          <a:stretch/>
        </p:blipFill>
        <p:spPr>
          <a:xfrm>
            <a:off x="3732903" y="5789763"/>
            <a:ext cx="3778355" cy="106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6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>Unisc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Joice Nunes Lanzarini</dc:creator>
  <cp:lastModifiedBy>Joice Nunes Lanzarini</cp:lastModifiedBy>
  <cp:revision>2</cp:revision>
  <dcterms:created xsi:type="dcterms:W3CDTF">2017-09-12T18:22:37Z</dcterms:created>
  <dcterms:modified xsi:type="dcterms:W3CDTF">2017-09-12T18:23:18Z</dcterms:modified>
</cp:coreProperties>
</file>