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 (MS)" panose="020B0604020202020204" charset="0"/>
      <p:regular r:id="rId3"/>
    </p:embeddedFont>
    <p:embeddedFont>
      <p:font typeface="Calibri (MS) Bold" panose="020B0604020202020204" charset="0"/>
      <p:regular r:id="rId4"/>
    </p:embeddedFont>
    <p:embeddedFont>
      <p:font typeface="Calibri (MS) Italics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-1875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402" r="-3288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620509" y="355551"/>
            <a:ext cx="1162708" cy="1162708"/>
            <a:chOff x="0" y="0"/>
            <a:chExt cx="1550278" cy="15502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50278" cy="1550278"/>
            </a:xfrm>
            <a:custGeom>
              <a:avLst/>
              <a:gdLst/>
              <a:ahLst/>
              <a:cxnLst/>
              <a:rect l="l" t="t" r="r" b="b"/>
              <a:pathLst>
                <a:path w="1550278" h="1550278">
                  <a:moveTo>
                    <a:pt x="0" y="0"/>
                  </a:moveTo>
                  <a:lnTo>
                    <a:pt x="1550278" y="0"/>
                  </a:lnTo>
                  <a:lnTo>
                    <a:pt x="1550278" y="1550278"/>
                  </a:lnTo>
                  <a:lnTo>
                    <a:pt x="0" y="1550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71967" y="0"/>
              <a:ext cx="1430046" cy="1430046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77524" r="-9213"/>
                </a:stretch>
              </a:blip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386158" y="555768"/>
            <a:ext cx="6495124" cy="945864"/>
            <a:chOff x="0" y="0"/>
            <a:chExt cx="2539116" cy="3697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39116" cy="369763"/>
            </a:xfrm>
            <a:custGeom>
              <a:avLst/>
              <a:gdLst/>
              <a:ahLst/>
              <a:cxnLst/>
              <a:rect l="l" t="t" r="r" b="b"/>
              <a:pathLst>
                <a:path w="2539116" h="369763">
                  <a:moveTo>
                    <a:pt x="56022" y="0"/>
                  </a:moveTo>
                  <a:lnTo>
                    <a:pt x="2483094" y="0"/>
                  </a:lnTo>
                  <a:cubicBezTo>
                    <a:pt x="2497952" y="0"/>
                    <a:pt x="2512201" y="5902"/>
                    <a:pt x="2522707" y="16408"/>
                  </a:cubicBezTo>
                  <a:cubicBezTo>
                    <a:pt x="2533213" y="26915"/>
                    <a:pt x="2539116" y="41164"/>
                    <a:pt x="2539116" y="56022"/>
                  </a:cubicBezTo>
                  <a:lnTo>
                    <a:pt x="2539116" y="313741"/>
                  </a:lnTo>
                  <a:cubicBezTo>
                    <a:pt x="2539116" y="328599"/>
                    <a:pt x="2533213" y="342849"/>
                    <a:pt x="2522707" y="353355"/>
                  </a:cubicBezTo>
                  <a:cubicBezTo>
                    <a:pt x="2512201" y="363861"/>
                    <a:pt x="2497952" y="369763"/>
                    <a:pt x="2483094" y="369763"/>
                  </a:cubicBezTo>
                  <a:lnTo>
                    <a:pt x="56022" y="369763"/>
                  </a:lnTo>
                  <a:cubicBezTo>
                    <a:pt x="41164" y="369763"/>
                    <a:pt x="26915" y="363861"/>
                    <a:pt x="16408" y="353355"/>
                  </a:cubicBezTo>
                  <a:cubicBezTo>
                    <a:pt x="5902" y="342849"/>
                    <a:pt x="0" y="328599"/>
                    <a:pt x="0" y="313741"/>
                  </a:cubicBezTo>
                  <a:lnTo>
                    <a:pt x="0" y="56022"/>
                  </a:lnTo>
                  <a:cubicBezTo>
                    <a:pt x="0" y="41164"/>
                    <a:pt x="5902" y="26915"/>
                    <a:pt x="16408" y="16408"/>
                  </a:cubicBezTo>
                  <a:cubicBezTo>
                    <a:pt x="26915" y="5902"/>
                    <a:pt x="41164" y="0"/>
                    <a:pt x="56022" y="0"/>
                  </a:cubicBezTo>
                  <a:close/>
                </a:path>
              </a:pathLst>
            </a:custGeom>
            <a:ln w="28575" cap="rnd">
              <a:solidFill>
                <a:srgbClr val="872BCE">
                  <a:alpha val="24706"/>
                </a:srgbClr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539116" cy="445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546471" y="532059"/>
            <a:ext cx="3985521" cy="510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8"/>
              </a:lnSpc>
              <a:spcBef>
                <a:spcPct val="0"/>
              </a:spcBef>
            </a:pPr>
            <a:r>
              <a:rPr lang="en-US" sz="1392" b="1">
                <a:solidFill>
                  <a:srgbClr val="59139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6º CONGRESSO BRASILEIRO INTERDISCIPLINAR DE PROMOÇÃO DA SAÚDE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39232" y="1111049"/>
            <a:ext cx="1992761" cy="16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10"/>
              </a:lnSpc>
              <a:spcBef>
                <a:spcPct val="0"/>
              </a:spcBef>
            </a:pPr>
            <a:r>
              <a:rPr lang="en-US" sz="864">
                <a:solidFill>
                  <a:srgbClr val="872BCE"/>
                </a:solidFill>
                <a:latin typeface="Calibri (MS)"/>
                <a:ea typeface="Calibri (MS)"/>
                <a:cs typeface="Calibri (MS)"/>
                <a:sym typeface="Calibri (MS)"/>
              </a:rPr>
              <a:t>07 a 09 de outubro de 2026 | UNISC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18399" y="1665387"/>
            <a:ext cx="5851201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TÍTULO DO TRABALHO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3946" y="2387382"/>
            <a:ext cx="7020108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i="1" u="sng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Autor apresentador do trabalho¹</a:t>
            </a:r>
            <a:r>
              <a:rPr lang="en-US" sz="2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Autor², Autor³, Autor⁴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0177" y="858612"/>
            <a:ext cx="5487086" cy="26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6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Área para logotipos das agências de fomento em formato png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86158" y="2993986"/>
            <a:ext cx="5446306" cy="3891882"/>
            <a:chOff x="0" y="0"/>
            <a:chExt cx="2129105" cy="15214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29105" cy="1521439"/>
            </a:xfrm>
            <a:custGeom>
              <a:avLst/>
              <a:gdLst/>
              <a:ahLst/>
              <a:cxnLst/>
              <a:rect l="l" t="t" r="r" b="b"/>
              <a:pathLst>
                <a:path w="2129105" h="1521439">
                  <a:moveTo>
                    <a:pt x="66810" y="0"/>
                  </a:moveTo>
                  <a:lnTo>
                    <a:pt x="2062295" y="0"/>
                  </a:lnTo>
                  <a:cubicBezTo>
                    <a:pt x="2099193" y="0"/>
                    <a:pt x="2129105" y="29912"/>
                    <a:pt x="2129105" y="66810"/>
                  </a:cubicBezTo>
                  <a:lnTo>
                    <a:pt x="2129105" y="1454629"/>
                  </a:lnTo>
                  <a:cubicBezTo>
                    <a:pt x="2129105" y="1491527"/>
                    <a:pt x="2099193" y="1521439"/>
                    <a:pt x="2062295" y="1521439"/>
                  </a:cubicBezTo>
                  <a:lnTo>
                    <a:pt x="66810" y="1521439"/>
                  </a:lnTo>
                  <a:cubicBezTo>
                    <a:pt x="29912" y="1521439"/>
                    <a:pt x="0" y="1491527"/>
                    <a:pt x="0" y="1454629"/>
                  </a:cubicBezTo>
                  <a:lnTo>
                    <a:pt x="0" y="66810"/>
                  </a:lnTo>
                  <a:cubicBezTo>
                    <a:pt x="0" y="29912"/>
                    <a:pt x="29912" y="0"/>
                    <a:pt x="66810" y="0"/>
                  </a:cubicBezTo>
                  <a:close/>
                </a:path>
              </a:pathLst>
            </a:custGeom>
            <a:ln w="28575" cap="rnd">
              <a:solidFill>
                <a:srgbClr val="872BCE">
                  <a:alpha val="24706"/>
                </a:srgbClr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2129105" cy="1597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117957" y="4625573"/>
            <a:ext cx="1504052" cy="49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6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Espaço para introdução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86158" y="7212829"/>
            <a:ext cx="5446306" cy="2698256"/>
            <a:chOff x="0" y="0"/>
            <a:chExt cx="2129105" cy="10548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29105" cy="1054820"/>
            </a:xfrm>
            <a:custGeom>
              <a:avLst/>
              <a:gdLst/>
              <a:ahLst/>
              <a:cxnLst/>
              <a:rect l="l" t="t" r="r" b="b"/>
              <a:pathLst>
                <a:path w="2129105" h="1054820">
                  <a:moveTo>
                    <a:pt x="66810" y="0"/>
                  </a:moveTo>
                  <a:lnTo>
                    <a:pt x="2062295" y="0"/>
                  </a:lnTo>
                  <a:cubicBezTo>
                    <a:pt x="2099193" y="0"/>
                    <a:pt x="2129105" y="29912"/>
                    <a:pt x="2129105" y="66810"/>
                  </a:cubicBezTo>
                  <a:lnTo>
                    <a:pt x="2129105" y="988009"/>
                  </a:lnTo>
                  <a:cubicBezTo>
                    <a:pt x="2129105" y="1024908"/>
                    <a:pt x="2099193" y="1054820"/>
                    <a:pt x="2062295" y="1054820"/>
                  </a:cubicBezTo>
                  <a:lnTo>
                    <a:pt x="66810" y="1054820"/>
                  </a:lnTo>
                  <a:cubicBezTo>
                    <a:pt x="29912" y="1054820"/>
                    <a:pt x="0" y="1024908"/>
                    <a:pt x="0" y="988009"/>
                  </a:cubicBezTo>
                  <a:lnTo>
                    <a:pt x="0" y="66810"/>
                  </a:lnTo>
                  <a:cubicBezTo>
                    <a:pt x="0" y="29912"/>
                    <a:pt x="29912" y="0"/>
                    <a:pt x="66810" y="0"/>
                  </a:cubicBezTo>
                  <a:close/>
                </a:path>
              </a:pathLst>
            </a:custGeom>
            <a:ln w="28575" cap="rnd">
              <a:solidFill>
                <a:srgbClr val="872BCE">
                  <a:alpha val="24706"/>
                </a:srgbClr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2129105" cy="1131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117957" y="8248688"/>
            <a:ext cx="1504052" cy="49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6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Espaço para objetivos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361535" y="2993986"/>
            <a:ext cx="5446306" cy="4779040"/>
            <a:chOff x="0" y="0"/>
            <a:chExt cx="2129105" cy="186825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29105" cy="1868253"/>
            </a:xfrm>
            <a:custGeom>
              <a:avLst/>
              <a:gdLst/>
              <a:ahLst/>
              <a:cxnLst/>
              <a:rect l="l" t="t" r="r" b="b"/>
              <a:pathLst>
                <a:path w="2129105" h="1868253">
                  <a:moveTo>
                    <a:pt x="66810" y="0"/>
                  </a:moveTo>
                  <a:lnTo>
                    <a:pt x="2062295" y="0"/>
                  </a:lnTo>
                  <a:cubicBezTo>
                    <a:pt x="2099193" y="0"/>
                    <a:pt x="2129105" y="29912"/>
                    <a:pt x="2129105" y="66810"/>
                  </a:cubicBezTo>
                  <a:lnTo>
                    <a:pt x="2129105" y="1801443"/>
                  </a:lnTo>
                  <a:cubicBezTo>
                    <a:pt x="2129105" y="1838341"/>
                    <a:pt x="2099193" y="1868253"/>
                    <a:pt x="2062295" y="1868253"/>
                  </a:cubicBezTo>
                  <a:lnTo>
                    <a:pt x="66810" y="1868253"/>
                  </a:lnTo>
                  <a:cubicBezTo>
                    <a:pt x="29912" y="1868253"/>
                    <a:pt x="0" y="1838341"/>
                    <a:pt x="0" y="1801443"/>
                  </a:cubicBezTo>
                  <a:lnTo>
                    <a:pt x="0" y="66810"/>
                  </a:lnTo>
                  <a:cubicBezTo>
                    <a:pt x="0" y="29912"/>
                    <a:pt x="29912" y="0"/>
                    <a:pt x="66810" y="0"/>
                  </a:cubicBezTo>
                  <a:close/>
                </a:path>
              </a:pathLst>
            </a:custGeom>
            <a:ln w="28575" cap="rnd">
              <a:solidFill>
                <a:srgbClr val="872BCE">
                  <a:alpha val="24706"/>
                </a:srgbClr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2129105" cy="1944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336911" y="2993986"/>
            <a:ext cx="5446306" cy="4779040"/>
            <a:chOff x="0" y="0"/>
            <a:chExt cx="2129105" cy="186825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29105" cy="1868253"/>
            </a:xfrm>
            <a:custGeom>
              <a:avLst/>
              <a:gdLst/>
              <a:ahLst/>
              <a:cxnLst/>
              <a:rect l="l" t="t" r="r" b="b"/>
              <a:pathLst>
                <a:path w="2129105" h="1868253">
                  <a:moveTo>
                    <a:pt x="66810" y="0"/>
                  </a:moveTo>
                  <a:lnTo>
                    <a:pt x="2062295" y="0"/>
                  </a:lnTo>
                  <a:cubicBezTo>
                    <a:pt x="2099193" y="0"/>
                    <a:pt x="2129105" y="29912"/>
                    <a:pt x="2129105" y="66810"/>
                  </a:cubicBezTo>
                  <a:lnTo>
                    <a:pt x="2129105" y="1801443"/>
                  </a:lnTo>
                  <a:cubicBezTo>
                    <a:pt x="2129105" y="1838341"/>
                    <a:pt x="2099193" y="1868253"/>
                    <a:pt x="2062295" y="1868253"/>
                  </a:cubicBezTo>
                  <a:lnTo>
                    <a:pt x="66810" y="1868253"/>
                  </a:lnTo>
                  <a:cubicBezTo>
                    <a:pt x="29912" y="1868253"/>
                    <a:pt x="0" y="1838341"/>
                    <a:pt x="0" y="1801443"/>
                  </a:cubicBezTo>
                  <a:lnTo>
                    <a:pt x="0" y="66810"/>
                  </a:lnTo>
                  <a:cubicBezTo>
                    <a:pt x="0" y="29912"/>
                    <a:pt x="29912" y="0"/>
                    <a:pt x="66810" y="0"/>
                  </a:cubicBezTo>
                  <a:close/>
                </a:path>
              </a:pathLst>
            </a:custGeom>
            <a:ln w="28575" cap="rnd">
              <a:solidFill>
                <a:srgbClr val="872BCE">
                  <a:alpha val="24706"/>
                </a:srgbClr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2129105" cy="1944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361535" y="8096876"/>
            <a:ext cx="10009895" cy="1814209"/>
            <a:chOff x="0" y="0"/>
            <a:chExt cx="3913133" cy="70922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913132" cy="709222"/>
            </a:xfrm>
            <a:custGeom>
              <a:avLst/>
              <a:gdLst/>
              <a:ahLst/>
              <a:cxnLst/>
              <a:rect l="l" t="t" r="r" b="b"/>
              <a:pathLst>
                <a:path w="3913132" h="709222">
                  <a:moveTo>
                    <a:pt x="36351" y="0"/>
                  </a:moveTo>
                  <a:lnTo>
                    <a:pt x="3876782" y="0"/>
                  </a:lnTo>
                  <a:cubicBezTo>
                    <a:pt x="3896857" y="0"/>
                    <a:pt x="3913132" y="16275"/>
                    <a:pt x="3913132" y="36351"/>
                  </a:cubicBezTo>
                  <a:lnTo>
                    <a:pt x="3913132" y="672871"/>
                  </a:lnTo>
                  <a:cubicBezTo>
                    <a:pt x="3913132" y="682512"/>
                    <a:pt x="3909302" y="691758"/>
                    <a:pt x="3902485" y="698575"/>
                  </a:cubicBezTo>
                  <a:cubicBezTo>
                    <a:pt x="3895668" y="705393"/>
                    <a:pt x="3886422" y="709222"/>
                    <a:pt x="3876782" y="709222"/>
                  </a:cubicBezTo>
                  <a:lnTo>
                    <a:pt x="36351" y="709222"/>
                  </a:lnTo>
                  <a:cubicBezTo>
                    <a:pt x="16275" y="709222"/>
                    <a:pt x="0" y="692947"/>
                    <a:pt x="0" y="672871"/>
                  </a:cubicBezTo>
                  <a:lnTo>
                    <a:pt x="0" y="36351"/>
                  </a:lnTo>
                  <a:cubicBezTo>
                    <a:pt x="0" y="26710"/>
                    <a:pt x="3830" y="17464"/>
                    <a:pt x="10647" y="10647"/>
                  </a:cubicBezTo>
                  <a:cubicBezTo>
                    <a:pt x="17464" y="3830"/>
                    <a:pt x="26710" y="0"/>
                    <a:pt x="36351" y="0"/>
                  </a:cubicBezTo>
                  <a:close/>
                </a:path>
              </a:pathLst>
            </a:custGeom>
            <a:ln w="28575" cap="rnd">
              <a:solidFill>
                <a:srgbClr val="872BCE">
                  <a:alpha val="24706"/>
                </a:srgbClr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3913133" cy="785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121463" y="5002067"/>
            <a:ext cx="1504052" cy="49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6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Espaço para metodologia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308038" y="5002067"/>
            <a:ext cx="1504052" cy="49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6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Espaço para resultados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614456" y="8725818"/>
            <a:ext cx="1504052" cy="49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6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Espaço para conclusão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6620509" y="8782968"/>
            <a:ext cx="1162708" cy="1128117"/>
            <a:chOff x="0" y="0"/>
            <a:chExt cx="454533" cy="44101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54533" cy="441011"/>
            </a:xfrm>
            <a:custGeom>
              <a:avLst/>
              <a:gdLst/>
              <a:ahLst/>
              <a:cxnLst/>
              <a:rect l="l" t="t" r="r" b="b"/>
              <a:pathLst>
                <a:path w="454533" h="441011">
                  <a:moveTo>
                    <a:pt x="220505" y="0"/>
                  </a:moveTo>
                  <a:lnTo>
                    <a:pt x="234028" y="0"/>
                  </a:lnTo>
                  <a:cubicBezTo>
                    <a:pt x="292510" y="0"/>
                    <a:pt x="348596" y="23232"/>
                    <a:pt x="389949" y="64585"/>
                  </a:cubicBezTo>
                  <a:cubicBezTo>
                    <a:pt x="431302" y="105937"/>
                    <a:pt x="454533" y="162024"/>
                    <a:pt x="454533" y="220505"/>
                  </a:cubicBezTo>
                  <a:lnTo>
                    <a:pt x="454533" y="220505"/>
                  </a:lnTo>
                  <a:cubicBezTo>
                    <a:pt x="454533" y="278987"/>
                    <a:pt x="431302" y="335073"/>
                    <a:pt x="389949" y="376426"/>
                  </a:cubicBezTo>
                  <a:cubicBezTo>
                    <a:pt x="348596" y="417779"/>
                    <a:pt x="292510" y="441011"/>
                    <a:pt x="234028" y="441011"/>
                  </a:cubicBezTo>
                  <a:lnTo>
                    <a:pt x="220505" y="441011"/>
                  </a:lnTo>
                  <a:cubicBezTo>
                    <a:pt x="162024" y="441011"/>
                    <a:pt x="105937" y="417779"/>
                    <a:pt x="64585" y="376426"/>
                  </a:cubicBezTo>
                  <a:cubicBezTo>
                    <a:pt x="23232" y="335073"/>
                    <a:pt x="0" y="278987"/>
                    <a:pt x="0" y="220505"/>
                  </a:cubicBezTo>
                  <a:lnTo>
                    <a:pt x="0" y="220505"/>
                  </a:lnTo>
                  <a:cubicBezTo>
                    <a:pt x="0" y="162024"/>
                    <a:pt x="23232" y="105937"/>
                    <a:pt x="64585" y="64585"/>
                  </a:cubicBezTo>
                  <a:cubicBezTo>
                    <a:pt x="105937" y="23232"/>
                    <a:pt x="162024" y="0"/>
                    <a:pt x="220505" y="0"/>
                  </a:cubicBezTo>
                  <a:close/>
                </a:path>
              </a:pathLst>
            </a:custGeom>
            <a:ln w="28575" cap="rnd">
              <a:solidFill>
                <a:srgbClr val="872BCE">
                  <a:alpha val="24706"/>
                </a:srgbClr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454533" cy="51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6692406" y="9068864"/>
            <a:ext cx="1018914" cy="49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6"/>
              </a:lnSpc>
              <a:spcBef>
                <a:spcPct val="0"/>
              </a:spcBef>
            </a:pPr>
            <a:r>
              <a:rPr lang="en-US" sz="134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QR Code 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</Words>
  <Application>Microsoft Office PowerPoint</Application>
  <PresentationFormat>Personalizar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 (MS) Bold</vt:lpstr>
      <vt:lpstr>Arial</vt:lpstr>
      <vt:lpstr>Calibri</vt:lpstr>
      <vt:lpstr>Calibri (MS)</vt:lpstr>
      <vt:lpstr>Calibri (MS) Italics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VA - 6º CBIPS 2026</dc:title>
  <cp:lastModifiedBy>User</cp:lastModifiedBy>
  <cp:revision>2</cp:revision>
  <dcterms:created xsi:type="dcterms:W3CDTF">2006-08-16T00:00:00Z</dcterms:created>
  <dcterms:modified xsi:type="dcterms:W3CDTF">2026-04-12T14:00:58Z</dcterms:modified>
  <dc:identifier>DAHGdLkKQl0</dc:identifier>
</cp:coreProperties>
</file>