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5FA4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E770D-DBC1-40A5-BDB0-0644EA34587E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415E-B754-423F-B171-4737ECE381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6834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E770D-DBC1-40A5-BDB0-0644EA34587E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415E-B754-423F-B171-4737ECE381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85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E770D-DBC1-40A5-BDB0-0644EA34587E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415E-B754-423F-B171-4737ECE381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0362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E770D-DBC1-40A5-BDB0-0644EA34587E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415E-B754-423F-B171-4737ECE381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5635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E770D-DBC1-40A5-BDB0-0644EA34587E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415E-B754-423F-B171-4737ECE381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377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E770D-DBC1-40A5-BDB0-0644EA34587E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415E-B754-423F-B171-4737ECE381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9800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E770D-DBC1-40A5-BDB0-0644EA34587E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415E-B754-423F-B171-4737ECE381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2705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E770D-DBC1-40A5-BDB0-0644EA34587E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415E-B754-423F-B171-4737ECE381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6567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E770D-DBC1-40A5-BDB0-0644EA34587E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415E-B754-423F-B171-4737ECE381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5331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E770D-DBC1-40A5-BDB0-0644EA34587E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415E-B754-423F-B171-4737ECE381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1790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E770D-DBC1-40A5-BDB0-0644EA34587E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8415E-B754-423F-B171-4737ECE381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9138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E770D-DBC1-40A5-BDB0-0644EA34587E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8415E-B754-423F-B171-4737ECE381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757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4F3A7B6-3288-473E-AC36-810F5412B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69019A4-E5CE-40CB-BED6-5951F68A60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414" y="1151466"/>
            <a:ext cx="5881169" cy="278138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5646609-F008-4F52-86B2-8A590E6F3E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467" y="4470399"/>
            <a:ext cx="3019065" cy="117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528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84E21D9-8057-47C0-91E2-C9E28D4C6F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A1A0FD95-B45E-4569-8544-10BA3101FB41}"/>
              </a:ext>
            </a:extLst>
          </p:cNvPr>
          <p:cNvSpPr txBox="1"/>
          <p:nvPr/>
        </p:nvSpPr>
        <p:spPr>
          <a:xfrm>
            <a:off x="3471334" y="2438400"/>
            <a:ext cx="5494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PÁGINA DE ABERTURA</a:t>
            </a:r>
          </a:p>
        </p:txBody>
      </p:sp>
    </p:spTree>
    <p:extLst>
      <p:ext uri="{BB962C8B-B14F-4D97-AF65-F5344CB8AC3E}">
        <p14:creationId xmlns:p14="http://schemas.microsoft.com/office/powerpoint/2010/main" val="2191981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0EDAE05-4CEE-4377-94B5-6742301DF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3CD3917-EBD6-405F-B0BF-82B4F80EFA58}"/>
              </a:ext>
            </a:extLst>
          </p:cNvPr>
          <p:cNvSpPr txBox="1"/>
          <p:nvPr/>
        </p:nvSpPr>
        <p:spPr>
          <a:xfrm>
            <a:off x="1608667" y="1642533"/>
            <a:ext cx="3903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 TÍTULO AQUI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1A92A8B-C7BF-4EE2-8F54-D55A117EF415}"/>
              </a:ext>
            </a:extLst>
          </p:cNvPr>
          <p:cNvSpPr txBox="1"/>
          <p:nvPr/>
        </p:nvSpPr>
        <p:spPr>
          <a:xfrm>
            <a:off x="1608666" y="2497666"/>
            <a:ext cx="8094134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 texto aqui.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eiusmod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incididunt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labore et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quis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exercitation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laboris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nisi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ut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aliquip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commodo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irure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reprehenderit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voluptate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esse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cillum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dolore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eu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fugiat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pariatur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Excepteur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occaecat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cupidatat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proident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sunt in culpa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deserunt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mollit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anim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id est </a:t>
            </a:r>
            <a:r>
              <a:rPr lang="pt-BR" sz="1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laborum</a:t>
            </a:r>
            <a:r>
              <a:rPr lang="pt-BR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6981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D492487-25E9-439C-A188-5169C3490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03E3F31-E1E9-42D7-92F1-DD40FC88D2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316" y="3661997"/>
            <a:ext cx="3884683" cy="183718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7D45360-7B35-4C06-8AD6-10D786ACDE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835" y="4148667"/>
            <a:ext cx="2562945" cy="99906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B01BAE7-CFF1-4B74-BFFE-51599C6E6CCF}"/>
              </a:ext>
            </a:extLst>
          </p:cNvPr>
          <p:cNvSpPr txBox="1"/>
          <p:nvPr/>
        </p:nvSpPr>
        <p:spPr>
          <a:xfrm>
            <a:off x="4643966" y="1833197"/>
            <a:ext cx="2904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2452480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89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Unisc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Administrador</dc:creator>
  <cp:lastModifiedBy>Leticia Pagel</cp:lastModifiedBy>
  <cp:revision>10</cp:revision>
  <dcterms:created xsi:type="dcterms:W3CDTF">2023-02-09T12:15:34Z</dcterms:created>
  <dcterms:modified xsi:type="dcterms:W3CDTF">2026-06-16T13:26:11Z</dcterms:modified>
</cp:coreProperties>
</file>