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EA3D69-7D33-4CA6-88DB-FAF95A089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6EA2D3-8C60-40A0-8DD0-7FAE5ADF3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A34EB6-925E-4AE7-88CD-7C1DF8587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AF26-D0BF-4B21-934A-0849D782C332}" type="datetimeFigureOut">
              <a:rPr lang="pt-BR" smtClean="0"/>
              <a:t>11/07/2025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0A424F-D846-4A10-9ED5-A5BD9B4B4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608901-6D2C-4EE6-ABDE-9E34AC4B7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62A8-F59E-4A29-AE9A-ABC39EF3FF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14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BAC62-0934-475B-8E80-99D2144DB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F8F499A-18EB-4030-8ACE-D2F2AF1C6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A4B043-934C-4112-AA8A-B5CDC91C5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AF26-D0BF-4B21-934A-0849D782C332}" type="datetimeFigureOut">
              <a:rPr lang="pt-BR" smtClean="0"/>
              <a:t>11/07/2025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33B3DE-E06A-4C24-BB0C-41726F3E0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89A8EE-E128-4008-8CFC-1B3CEDCFB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62A8-F59E-4A29-AE9A-ABC39EF3FF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89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A44799-2F44-4F08-BDA1-6036DCE001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68F6F34-73AF-4BF8-ABD0-509D2D3B11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27F4A7-4A2D-42DB-AC9B-93627CF37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AF26-D0BF-4B21-934A-0849D782C332}" type="datetimeFigureOut">
              <a:rPr lang="pt-BR" smtClean="0"/>
              <a:t>11/07/2025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89231B-08CF-47A5-B4D9-1EF9970A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5DE1C1-A784-40C0-96DF-FB0EB8F8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62A8-F59E-4A29-AE9A-ABC39EF3FF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06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376A65-0CC1-43A3-9EFB-4C78990E8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6C979A-C316-43B3-B923-E099D5C4B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03C263-D658-47D1-8E9D-9A5A700C6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AF26-D0BF-4B21-934A-0849D782C332}" type="datetimeFigureOut">
              <a:rPr lang="pt-BR" smtClean="0"/>
              <a:t>11/07/2025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23E373-2468-4812-9939-4441BEAF3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D037CB-448D-4273-BEA2-CC460C45A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62A8-F59E-4A29-AE9A-ABC39EF3FF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51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805C32-2108-479F-A660-085419A6D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22052F7-965F-4906-BEAC-DC538CD50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727608-ED6C-4CF1-9CAC-62F7391D2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AF26-D0BF-4B21-934A-0849D782C332}" type="datetimeFigureOut">
              <a:rPr lang="pt-BR" smtClean="0"/>
              <a:t>11/07/2025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5338A0-F866-4D7F-B6E8-B9F4175A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CE0C99-DFE2-4532-BA76-E2763D8AC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62A8-F59E-4A29-AE9A-ABC39EF3FF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064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9A9CBB-8D6B-43EA-A841-A51F27C56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F87594-3D22-4EAA-A2E4-ABF97DD4B0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7291B89-1310-4FA9-8415-F60C98213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4E79FDD-9647-42BB-894D-B0E1EEC11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AF26-D0BF-4B21-934A-0849D782C332}" type="datetimeFigureOut">
              <a:rPr lang="pt-BR" smtClean="0"/>
              <a:t>11/07/2025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C3A1433-73F1-4F22-9673-925A071AE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5FC91A-4470-45FF-9F86-04A135375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62A8-F59E-4A29-AE9A-ABC39EF3FF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193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548B60-7886-4BCE-A350-411EF6416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4E46074-AAFF-4B99-B8C0-7BEC8B777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2BA15E7-57CB-4324-8A37-C0D3BC834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8E8CEFD-9A5B-481A-B1A1-1F80E519B6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8471597-93EC-4FFC-B3DC-4653ED648B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1F9DF43-DAC9-4052-A6BC-359AB426F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AF26-D0BF-4B21-934A-0849D782C332}" type="datetimeFigureOut">
              <a:rPr lang="pt-BR" smtClean="0"/>
              <a:t>11/07/2025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FD08CAF-D2D0-4E75-871C-31D796BAE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63139A5-90A4-40AA-BD07-9C1EAD625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62A8-F59E-4A29-AE9A-ABC39EF3FF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608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D58A2-42B5-4F4D-999D-79D2F6B8E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39032B9-D5ED-401F-A2B2-B3675DC4E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AF26-D0BF-4B21-934A-0849D782C332}" type="datetimeFigureOut">
              <a:rPr lang="pt-BR" smtClean="0"/>
              <a:t>11/07/2025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D286B59-0DFA-4EF7-9C33-C2DABD6EF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1D809ED-C0BB-4717-91D0-189DE0F0E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62A8-F59E-4A29-AE9A-ABC39EF3FF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476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51861D9-A04E-4958-A81F-A456EF8D5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AF26-D0BF-4B21-934A-0849D782C332}" type="datetimeFigureOut">
              <a:rPr lang="pt-BR" smtClean="0"/>
              <a:t>11/07/2025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9B8B64B-5399-4AF5-895F-A27A7ECFA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A9B4A4A-BA8A-48DA-AE37-C6CA2956A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62A8-F59E-4A29-AE9A-ABC39EF3FF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731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448D1E-1B5D-4F65-AAD4-ED5A153F9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6C04A2-FE44-4D15-BAF4-7408A2CE5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9887527-1921-40DA-A56E-D7DF4E036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64F0B6D-5426-417B-B345-C610A08E7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AF26-D0BF-4B21-934A-0849D782C332}" type="datetimeFigureOut">
              <a:rPr lang="pt-BR" smtClean="0"/>
              <a:t>11/07/2025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81BDB8B-CCEA-4870-A70A-75D14212B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AB39072-F383-4209-95D5-93A190D7D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62A8-F59E-4A29-AE9A-ABC39EF3FF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90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C32FDF-2CB2-40FC-9AB5-3894A59FF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62179B4-474F-45BA-A305-35D48D54E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DD02F17-53A0-48F0-AAE6-11A1A0E6FC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1CB4D12-241D-4FEC-A9DE-947CF12B3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AF26-D0BF-4B21-934A-0849D782C332}" type="datetimeFigureOut">
              <a:rPr lang="pt-BR" smtClean="0"/>
              <a:t>11/07/2025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E31FDF5-5B1F-4693-9276-AD34981F7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DB2D806-6F95-46A6-881C-E2CC6A1B0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A62A8-F59E-4A29-AE9A-ABC39EF3FF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71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7FC95F8-0920-4E65-86D4-7D0B87988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2A2304C-93D2-4DCA-AE10-9BD77B624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838922-F920-4B88-8B0E-0142F6E353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6AF26-D0BF-4B21-934A-0849D782C332}" type="datetimeFigureOut">
              <a:rPr lang="pt-BR" smtClean="0"/>
              <a:t>11/07/2025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6796AD-86E1-4492-9FFB-32A279898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F75AAC-20A4-42B0-A78B-4D0544438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A62A8-F59E-4A29-AE9A-ABC39EF3FF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066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2D42561-A825-4B30-98EA-1D1EB25F7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25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4BBB6DCE-392A-4BC4-9E16-D8AE4231C8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86B520D-F3F9-41B8-BEA6-8043FDD21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265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9DE4B1F-09F2-4B3B-A587-D69285A4EB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8519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 Mittmann</dc:creator>
  <cp:lastModifiedBy>Bruno Mittmann</cp:lastModifiedBy>
  <cp:revision>1</cp:revision>
  <dcterms:created xsi:type="dcterms:W3CDTF">2025-07-11T13:09:50Z</dcterms:created>
  <dcterms:modified xsi:type="dcterms:W3CDTF">2025-07-11T13:10:08Z</dcterms:modified>
</cp:coreProperties>
</file>