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EAAB9-AF3C-4274-BD09-F4484CB9D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4A5FE6-A21E-4D53-805B-989F9E3D0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4A1A78-C1B4-4584-AD8E-2200796AA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F10F99-D286-44A7-9AE7-0C1ADC922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DF738B-A58A-426E-9DF5-75468366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83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99A05-79DF-49AF-BCDF-522FAB21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B941E1-DE86-4910-A751-17DDF42BF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C76B9A-5A8A-45F8-9FC4-BB939934E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D7C959-1065-4172-9D47-E787B3290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9E5817-2042-4F63-B860-0FF04FE88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13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059726-4822-44D1-A031-7ED39CFEE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1DB32D2-53A2-4537-83B7-F410C8C50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4B2E85-6CBF-49C4-BE57-93EEB1A5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1E4C99-EC62-4A20-B7BE-9E156703C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DFDC4A-DA1D-49E5-BBAF-255311C13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81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56DF8-0D24-4132-8B82-A60B60D6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6BFDBA-3B51-4AE3-953E-1C968736D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B5293B-06A3-48E8-9584-02AAADCF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0A897F-3DE2-4081-83DC-8E4CC115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AA067C-E5C0-4A9A-A05A-820D31B2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8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014FD-A94E-41DB-B673-2A80144DD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76A07E-2574-4A9F-8486-0C73060DA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76ED5E-A675-4069-8332-7EBE245E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AEC88F-D997-4C76-9854-3ECA0F3F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9323A2-5F06-47F6-931C-2A924AF6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98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D2921-5E2B-4980-BA9B-94B25B6C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8FD4F6-A4E5-4753-9C74-B217897B4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0C24DD-6681-4F49-B5DA-4D43C93D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15A157-9790-412F-AC69-0D0A954E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38B490-33C0-4DDE-AC0D-486C1538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7F84B2-D6B8-4FAD-9466-8761F407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58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CC44-635E-4422-8BF7-3AD238E5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68B028F-DBB1-49E0-A6BD-6CB15ED71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93353C-208C-401E-85B6-E43A7355F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F63566-5105-49B9-9C15-EAE0D6655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A0BF56-20CE-4803-A23B-64F226998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D617B27-C0E6-4FD6-83CC-C76F72B4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7AFC15-842C-459B-93FC-DEF046BA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1E68782-541E-4B66-B432-C180C199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66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AF25E-551C-485F-B30D-65AE734D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064D1C-CAB6-4E1D-9501-1824E148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FD9F48D-3C69-4833-8182-87821C3C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DF5E8E2-2885-4573-80A4-009954C7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19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588B579-1396-4E4A-8AAF-EB90F45B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E821B2D-4915-4FF4-B623-6DD893531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270750-4E1E-4309-BF56-7C459FE3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12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38316-D785-45F9-A143-AFD45AD50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E92EF5-C747-4D2E-BE10-1BC33A73D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2E0C1F7-BD03-4457-AAA1-BC722AB42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4F88A4-9834-4C84-8633-A63143B5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8254C8-28F5-4E25-8D9F-D13E0997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5D5230-FF35-49D9-81D8-0C136AEC7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24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71CEC-B3F7-4ABA-B0A0-4560C64A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6E7758-F0E0-4933-A670-2C8DA4D5A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10CD24-354C-4117-9568-D393F9A72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6D8441-3851-4491-8998-8AB175E4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5831CF-5AE1-4993-96DB-22D66316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376D20-045A-4445-9AE7-0AC87AAA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36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8B8EA16-D9B0-4722-A510-252B3A37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BF0ACF-205B-416E-B8B4-855181040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964587-403A-4D5C-9D45-B264E69E5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771BC-68D2-4680-AD07-9727E54B4FD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ADC843-6C1C-474E-8C56-1DE8A0472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5CAD86-42DA-4A6B-B13C-9F5B14A1F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974B-446C-4E28-A7B8-36316B26A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27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87CF000-8C05-4CB6-8B4A-5E01127A1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6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9B5D298-6D3C-4B02-87C4-92C9AE57D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BCAE777-F1B2-4861-B59F-77CDB1B8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34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87CF000-8C05-4CB6-8B4A-5E01127A1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67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Mittmann</dc:creator>
  <cp:lastModifiedBy>Bruno Mittmann</cp:lastModifiedBy>
  <cp:revision>1</cp:revision>
  <dcterms:created xsi:type="dcterms:W3CDTF">2024-06-28T14:52:40Z</dcterms:created>
  <dcterms:modified xsi:type="dcterms:W3CDTF">2024-06-28T14:53:10Z</dcterms:modified>
</cp:coreProperties>
</file>