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jwfpJQ1VdMC3EOM7Z6RYjD/T1u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4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1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2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2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3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13" name="Google Shape;13;p3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4192171" y="1122363"/>
            <a:ext cx="647582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pt-BR"/>
              <a:t>Título do trabalho</a:t>
            </a:r>
            <a:endParaRPr/>
          </a:p>
        </p:txBody>
      </p:sp>
      <p:sp>
        <p:nvSpPr>
          <p:cNvPr id="102" name="Google Shape;102;p1"/>
          <p:cNvSpPr txBox="1"/>
          <p:nvPr>
            <p:ph idx="1" type="subTitle"/>
          </p:nvPr>
        </p:nvSpPr>
        <p:spPr>
          <a:xfrm>
            <a:off x="4192172" y="3602038"/>
            <a:ext cx="647582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t-BR"/>
              <a:t>NOME DO AUTOR 1 (TIPO DE BOLSA/CURSO)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pt-BR"/>
              <a:t>NOME DO AUTOR 2 (TIPO DE BOLSA/CURSO)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pt-BR"/>
              <a:t>NOME DO ORIENTADOR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pt-BR"/>
              <a:t>UNIVERSIDADE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08318" y="173468"/>
            <a:ext cx="3575350" cy="85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850" y="1527963"/>
            <a:ext cx="3435525" cy="3802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0" name="Google Shape;110;p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53026" y="0"/>
            <a:ext cx="1538974" cy="145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iva">
  <a:themeElements>
    <a:clrScheme name="Retrospectiva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2021-06-30T18:19:41Z</dcterms:created>
  <dc:creator>luiza</dc:creator>
</cp:coreProperties>
</file>