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7" roundtripDataSignature="AMtx7mg/6qy03WhnqCrVHc2aeH+S+wR1Z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showMasterSp="0" type="title">
  <p:cSld name="TITLE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4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4"/>
          <p:cNvSpPr txBox="1"/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subTitle"/>
          </p:nvPr>
        </p:nvSpPr>
        <p:spPr>
          <a:xfrm>
            <a:off x="1100051" y="4455621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19" name="Google Shape;19;p4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cxnSp>
        <p:nvCxnSpPr>
          <p:cNvPr id="22" name="Google Shape;22;p4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" type="body"/>
          </p:nvPr>
        </p:nvSpPr>
        <p:spPr>
          <a:xfrm rot="5400000">
            <a:off x="4114800" y="-1171786"/>
            <a:ext cx="4023360" cy="1005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3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showMasterSp="0" type="vertTitleAndTx">
  <p:cSld name="VERTICAL_TITLE_AND_VERTICAL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4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4"/>
          <p:cNvSpPr txBox="1"/>
          <p:nvPr>
            <p:ph type="title"/>
          </p:nvPr>
        </p:nvSpPr>
        <p:spPr>
          <a:xfrm rot="5400000">
            <a:off x="7159401" y="1977801"/>
            <a:ext cx="575989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 rot="5400000">
            <a:off x="1825401" y="-574899"/>
            <a:ext cx="575989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45700" spcFirstLastPara="1" rIns="45700" wrap="square" tIns="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94" name="Google Shape;94;p14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4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showMasterSp="0" type="secHead">
  <p:cSld name="SECTION_HEADER">
    <p:bg>
      <p:bgPr>
        <a:solidFill>
          <a:schemeClr val="lt1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6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6"/>
          <p:cNvSpPr txBox="1"/>
          <p:nvPr>
            <p:ph type="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b="0" sz="800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" type="body"/>
          </p:nvPr>
        </p:nvSpPr>
        <p:spPr>
          <a:xfrm>
            <a:off x="1097280" y="4453128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6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cxnSp>
        <p:nvCxnSpPr>
          <p:cNvPr id="37" name="Google Shape;37;p6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1097278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2" type="body"/>
          </p:nvPr>
        </p:nvSpPr>
        <p:spPr>
          <a:xfrm>
            <a:off x="6217920" y="1845735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" type="body"/>
          </p:nvPr>
        </p:nvSpPr>
        <p:spPr>
          <a:xfrm>
            <a:off x="109728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8"/>
          <p:cNvSpPr txBox="1"/>
          <p:nvPr>
            <p:ph idx="2" type="body"/>
          </p:nvPr>
        </p:nvSpPr>
        <p:spPr>
          <a:xfrm>
            <a:off x="109728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3" type="body"/>
          </p:nvPr>
        </p:nvSpPr>
        <p:spPr>
          <a:xfrm>
            <a:off x="621792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b="0" sz="2000" cap="none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8"/>
          <p:cNvSpPr txBox="1"/>
          <p:nvPr>
            <p:ph idx="4" type="body"/>
          </p:nvPr>
        </p:nvSpPr>
        <p:spPr>
          <a:xfrm>
            <a:off x="621792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showMasterSp="0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0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showMasterSp="0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1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1"/>
          <p:cNvSpPr txBox="1"/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2" type="body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spcBef>
                <a:spcPts val="0"/>
              </a:spcBef>
              <a:buNone/>
              <a:defRPr b="0" i="0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showMasterSp="0" type="picTx">
  <p:cSld name="PICTURE_WITH_CAPTION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2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2"/>
          <p:cNvSpPr txBox="1"/>
          <p:nvPr>
            <p:ph type="title"/>
          </p:nvPr>
        </p:nvSpPr>
        <p:spPr>
          <a:xfrm>
            <a:off x="1097280" y="5074920"/>
            <a:ext cx="10113645" cy="8229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b="0" sz="36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/>
          <p:nvPr>
            <p:ph idx="2" type="pic"/>
          </p:nvPr>
        </p:nvSpPr>
        <p:spPr>
          <a:xfrm>
            <a:off x="15" y="0"/>
            <a:ext cx="12191985" cy="4915076"/>
          </a:xfrm>
          <a:prstGeom prst="rect">
            <a:avLst/>
          </a:prstGeom>
          <a:solidFill>
            <a:srgbClr val="D7D0C0"/>
          </a:solidFill>
          <a:ln>
            <a:noFill/>
          </a:ln>
        </p:spPr>
        <p:txBody>
          <a:bodyPr anchorCtr="0" anchor="t" bIns="45700" lIns="457200" spcFirstLastPara="1" rIns="0" wrap="square" tIns="4572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Calibri"/>
              <a:buNone/>
              <a:defRPr b="0" i="0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Calibri"/>
              <a:buNone/>
              <a:defRPr b="0" i="0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alibri"/>
              <a:buNone/>
              <a:defRPr b="0" i="0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2000"/>
              <a:buFont typeface="Calibri"/>
              <a:buNone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2"/>
          <p:cNvSpPr txBox="1"/>
          <p:nvPr>
            <p:ph idx="1" type="body"/>
          </p:nvPr>
        </p:nvSpPr>
        <p:spPr>
          <a:xfrm>
            <a:off x="1097280" y="5907024"/>
            <a:ext cx="10113264" cy="594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91425" spcFirstLastPara="1" rIns="91425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0" name="Google Shape;80;p12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3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" name="Google Shape;8;p3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b="0" i="0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9" name="Google Shape;9;p3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b="0" i="0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b="0" i="0" sz="1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b="0" i="0" sz="1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0" type="dt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3"/>
          <p:cNvSpPr txBox="1"/>
          <p:nvPr>
            <p:ph idx="11" type="ftr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cxnSp>
        <p:nvCxnSpPr>
          <p:cNvPr id="13" name="Google Shape;13;p3"/>
          <p:cNvCxnSpPr/>
          <p:nvPr/>
        </p:nvCxnSpPr>
        <p:spPr>
          <a:xfrm>
            <a:off x="1193532" y="1737845"/>
            <a:ext cx="996696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/>
          <p:nvPr>
            <p:ph type="ctrTitle"/>
          </p:nvPr>
        </p:nvSpPr>
        <p:spPr>
          <a:xfrm>
            <a:off x="4192171" y="1122363"/>
            <a:ext cx="6475828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</a:pPr>
            <a:r>
              <a:rPr lang="pt-BR"/>
              <a:t>Título do trabalho</a:t>
            </a:r>
            <a:endParaRPr/>
          </a:p>
        </p:txBody>
      </p:sp>
      <p:sp>
        <p:nvSpPr>
          <p:cNvPr id="102" name="Google Shape;102;p1"/>
          <p:cNvSpPr txBox="1"/>
          <p:nvPr>
            <p:ph idx="1" type="subTitle"/>
          </p:nvPr>
        </p:nvSpPr>
        <p:spPr>
          <a:xfrm>
            <a:off x="4192172" y="3602038"/>
            <a:ext cx="6475828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pt-BR"/>
              <a:t>NOME DO AUTOR 1 (TIPO DE BOLSA/CURSO)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ct val="100000"/>
              <a:buNone/>
            </a:pPr>
            <a:r>
              <a:rPr lang="pt-BR"/>
              <a:t>NOME DO AUTOR 2 (TIPO DE BOLSA/CURSO)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ct val="100000"/>
              <a:buNone/>
            </a:pPr>
            <a:r>
              <a:rPr lang="pt-BR"/>
              <a:t>NOME DO ORIENTADOR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ct val="100000"/>
              <a:buNone/>
            </a:pPr>
            <a:r>
              <a:rPr lang="pt-BR"/>
              <a:t>UNIVERSIDADE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  <p:pic>
        <p:nvPicPr>
          <p:cNvPr id="103" name="Google Shape;10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5872" y="1526344"/>
            <a:ext cx="3350461" cy="380531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008318" y="173468"/>
            <a:ext cx="3575350" cy="856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"/>
          <p:cNvSpPr txBox="1"/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10" name="Google Shape;110;p2"/>
          <p:cNvSpPr txBox="1"/>
          <p:nvPr>
            <p:ph idx="1" type="body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/>
          <a:p>
            <a:pPr indent="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  <p:pic>
        <p:nvPicPr>
          <p:cNvPr id="111" name="Google Shape;11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653026" y="0"/>
            <a:ext cx="1538974" cy="1450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Retrospectiva">
  <a:themeElements>
    <a:clrScheme name="Retrospectiva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2021-06-30T18:19:41Z</dcterms:created>
  <dc:creator>luiza</dc:creator>
</cp:coreProperties>
</file>