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32399275"/>
  <p:notesSz cx="6858000" cy="9144000"/>
  <p:embeddedFontLst>
    <p:embeddedFont>
      <p:font typeface="Corben"/>
      <p:bold r:id="rId7"/>
    </p:embeddedFont>
    <p:embeddedFont>
      <p:font typeface="Lustria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lD8+0/NylURWYjAHVJY7kb8ob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6" orient="horz"/>
        <p:guide pos="102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rben-bold.fntdata"/><Relationship Id="rId8" Type="http://schemas.openxmlformats.org/officeDocument/2006/relationships/font" Target="fonts/Lustri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E3D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798930" y="18976957"/>
            <a:ext cx="14328775" cy="3277820"/>
            <a:chOff x="798930" y="20032643"/>
            <a:chExt cx="14328775" cy="3204686"/>
          </a:xfrm>
        </p:grpSpPr>
        <p:sp>
          <p:nvSpPr>
            <p:cNvPr id="90" name="Google Shape;90;p1"/>
            <p:cNvSpPr txBox="1"/>
            <p:nvPr/>
          </p:nvSpPr>
          <p:spPr>
            <a:xfrm>
              <a:off x="798930" y="20032643"/>
              <a:ext cx="14328775" cy="3204686"/>
            </a:xfrm>
            <a:prstGeom prst="rect">
              <a:avLst/>
            </a:prstGeom>
            <a:solidFill>
              <a:srgbClr val="F5E3D0"/>
            </a:solidFill>
            <a:ln>
              <a:noFill/>
            </a:ln>
          </p:spPr>
          <p:txBody>
            <a:bodyPr anchorCtr="0" anchor="t" bIns="68575" lIns="137150" spcFirstLastPara="1" rIns="137150" wrap="square" tIns="68575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8000" u="none" cap="none" strike="noStrike">
                  <a:solidFill>
                    <a:srgbClr val="003E7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Referencial Teórico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800" u="none" cap="none" strike="noStrike">
                <a:solidFill>
                  <a:srgbClr val="0070C0"/>
                </a:solidFill>
                <a:latin typeface="Lustria"/>
                <a:ea typeface="Lustria"/>
                <a:cs typeface="Lustria"/>
                <a:sym typeface="Lustria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4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 Times New Roman, tamanho 48, espaçamento simples</a:t>
              </a:r>
              <a:endParaRPr b="0" i="0" sz="4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941657" y="21418471"/>
              <a:ext cx="14186047" cy="96252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orben"/>
                <a:ea typeface="Corben"/>
                <a:cs typeface="Corben"/>
                <a:sym typeface="Corben"/>
              </a:endParaRPr>
            </a:p>
          </p:txBody>
        </p:sp>
      </p:grpSp>
      <p:grpSp>
        <p:nvGrpSpPr>
          <p:cNvPr id="92" name="Google Shape;92;p1"/>
          <p:cNvGrpSpPr/>
          <p:nvPr/>
        </p:nvGrpSpPr>
        <p:grpSpPr>
          <a:xfrm>
            <a:off x="16990719" y="13967571"/>
            <a:ext cx="14563584" cy="7709803"/>
            <a:chOff x="16959188" y="25717354"/>
            <a:chExt cx="14563584" cy="7709803"/>
          </a:xfrm>
        </p:grpSpPr>
        <p:sp>
          <p:nvSpPr>
            <p:cNvPr id="93" name="Google Shape;93;p1"/>
            <p:cNvSpPr txBox="1"/>
            <p:nvPr/>
          </p:nvSpPr>
          <p:spPr>
            <a:xfrm>
              <a:off x="16959188" y="25717354"/>
              <a:ext cx="14328775" cy="7709803"/>
            </a:xfrm>
            <a:prstGeom prst="rect">
              <a:avLst/>
            </a:prstGeom>
            <a:solidFill>
              <a:srgbClr val="F5E3D0"/>
            </a:solidFill>
            <a:ln>
              <a:noFill/>
            </a:ln>
          </p:spPr>
          <p:txBody>
            <a:bodyPr anchorCtr="0" anchor="t" bIns="68575" lIns="137150" spcFirstLastPara="1" rIns="137150" wrap="square" tIns="68575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8000" u="none" cap="none" strike="noStrike">
                  <a:solidFill>
                    <a:srgbClr val="003E7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Resultados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2800" u="none" cap="none" strike="noStrike">
                <a:solidFill>
                  <a:srgbClr val="0070C0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4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 Times New Roman, tamanho 48, espaçamento simples.</a:t>
              </a:r>
              <a:endParaRPr b="0" i="0" sz="4800" u="none" cap="none" strike="noStrik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7051586" y="27072527"/>
              <a:ext cx="14471186" cy="96252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orben"/>
                <a:ea typeface="Corben"/>
                <a:cs typeface="Corben"/>
                <a:sym typeface="Corben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0" y="6716457"/>
            <a:ext cx="32404050" cy="5911491"/>
            <a:chOff x="-13368" y="6463171"/>
            <a:chExt cx="32404050" cy="5911491"/>
          </a:xfrm>
        </p:grpSpPr>
        <p:sp>
          <p:nvSpPr>
            <p:cNvPr id="96" name="Google Shape;96;p1"/>
            <p:cNvSpPr txBox="1"/>
            <p:nvPr/>
          </p:nvSpPr>
          <p:spPr>
            <a:xfrm>
              <a:off x="4532844" y="6463171"/>
              <a:ext cx="25073811" cy="1231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7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TÍTULO DO TRABALHO</a:t>
              </a: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-13368" y="8032769"/>
              <a:ext cx="32404050" cy="4194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700" u="none" cap="none" strike="noStrike">
                <a:solidFill>
                  <a:srgbClr val="E5722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-13368" y="8142734"/>
              <a:ext cx="32399288" cy="4231928"/>
            </a:xfrm>
            <a:prstGeom prst="rect">
              <a:avLst/>
            </a:prstGeom>
            <a:solidFill>
              <a:srgbClr val="EBC6A3"/>
            </a:solidFill>
            <a:ln>
              <a:noFill/>
            </a:ln>
          </p:spPr>
          <p:txBody>
            <a:bodyPr anchorCtr="0" anchor="ctr" bIns="68575" lIns="137150" spcFirstLastPara="1" rIns="137150" wrap="square" tIns="68575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1</a:t>
              </a:r>
              <a:endParaRPr/>
            </a:p>
            <a:p>
              <a:pPr indent="0" lvl="0" marL="0" marR="0" rtl="0" algn="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Filiação/Instituição</a:t>
              </a:r>
              <a:endParaRPr/>
            </a:p>
            <a:p>
              <a:pPr indent="0" lvl="0" marL="0" marR="0" rtl="0" algn="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2</a:t>
              </a:r>
              <a:endParaRPr/>
            </a:p>
            <a:p>
              <a:pPr indent="0" lvl="0" marL="0" marR="0" rtl="0" algn="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Filiação/Instituição</a:t>
              </a:r>
              <a:endParaRPr/>
            </a:p>
            <a:p>
              <a:pPr indent="0" lvl="0" marL="0" marR="0" rtl="0" algn="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NOME DO AUTOR 3</a:t>
              </a:r>
              <a:endParaRPr/>
            </a:p>
            <a:p>
              <a:pPr indent="0" lvl="0" marL="0" marR="0" rtl="0" algn="r">
                <a:spcBef>
                  <a:spcPts val="1200"/>
                </a:spcBef>
                <a:spcAft>
                  <a:spcPts val="0"/>
                </a:spcAft>
                <a:buNone/>
              </a:pPr>
              <a:r>
                <a:rPr b="0" i="0" lang="pt-BR" sz="36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Filiação/Instituição</a:t>
              </a:r>
              <a:endParaRPr/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590382" y="37997459"/>
            <a:ext cx="30983325" cy="2763393"/>
            <a:chOff x="627468" y="37726760"/>
            <a:chExt cx="30983325" cy="2925640"/>
          </a:xfrm>
        </p:grpSpPr>
        <p:sp>
          <p:nvSpPr>
            <p:cNvPr id="100" name="Google Shape;100;p1"/>
            <p:cNvSpPr/>
            <p:nvPr/>
          </p:nvSpPr>
          <p:spPr>
            <a:xfrm>
              <a:off x="783980" y="39014220"/>
              <a:ext cx="30826813" cy="96252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orben"/>
                <a:ea typeface="Corben"/>
                <a:cs typeface="Corben"/>
                <a:sym typeface="Corben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627468" y="37726760"/>
              <a:ext cx="30219403" cy="12003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8000" u="none" cap="none" strike="noStrike">
                  <a:solidFill>
                    <a:srgbClr val="003E7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Referências</a:t>
              </a:r>
              <a:endParaRPr b="1" sz="8000">
                <a:solidFill>
                  <a:srgbClr val="003E74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762300" y="39463059"/>
              <a:ext cx="30678061" cy="1189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137150" spcFirstLastPara="1" rIns="137150" wrap="square" tIns="68575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Texto Times New Roman, tamanho 32, espaçamento simples.</a:t>
              </a:r>
              <a:endParaRPr sz="320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endParaRPr>
            </a:p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03" name="Google Shape;103;p1"/>
          <p:cNvSpPr txBox="1"/>
          <p:nvPr/>
        </p:nvSpPr>
        <p:spPr>
          <a:xfrm>
            <a:off x="794050" y="13000968"/>
            <a:ext cx="14328775" cy="3277820"/>
          </a:xfrm>
          <a:prstGeom prst="rect">
            <a:avLst/>
          </a:prstGeom>
          <a:solidFill>
            <a:srgbClr val="F5E3D0"/>
          </a:solidFill>
          <a:ln>
            <a:noFill/>
          </a:ln>
        </p:spPr>
        <p:txBody>
          <a:bodyPr anchorCtr="0" anchor="t" bIns="68575" lIns="137150" spcFirstLastPara="1" rIns="137150" wrap="square" tIns="685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8000">
                <a:solidFill>
                  <a:srgbClr val="003E7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70C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Times New Roman, tamanho 48, espaçamento simples</a:t>
            </a:r>
            <a:endParaRPr sz="480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689410" y="28523507"/>
            <a:ext cx="14560504" cy="3954929"/>
          </a:xfrm>
          <a:prstGeom prst="rect">
            <a:avLst/>
          </a:prstGeom>
          <a:solidFill>
            <a:srgbClr val="F5E3D0"/>
          </a:solidFill>
          <a:ln>
            <a:noFill/>
          </a:ln>
        </p:spPr>
        <p:txBody>
          <a:bodyPr anchorCtr="0" anchor="t" bIns="68575" lIns="137150" spcFirstLastPara="1" rIns="137150" wrap="square" tIns="685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8000">
                <a:solidFill>
                  <a:srgbClr val="003E7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200">
              <a:solidFill>
                <a:srgbClr val="0070C0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 Times New Roman, tamanho 48, espaçamento simples.</a:t>
            </a:r>
            <a:endParaRPr sz="480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746894" y="29898985"/>
            <a:ext cx="14471186" cy="9625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n"/>
              <a:ea typeface="Corben"/>
              <a:cs typeface="Corben"/>
              <a:sym typeface="Corben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5719" y="682576"/>
            <a:ext cx="15557987" cy="4975902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7" name="Google Shape;107;p1"/>
          <p:cNvSpPr/>
          <p:nvPr/>
        </p:nvSpPr>
        <p:spPr>
          <a:xfrm>
            <a:off x="987395" y="14394536"/>
            <a:ext cx="14471186" cy="9625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n"/>
              <a:ea typeface="Corben"/>
              <a:cs typeface="Corben"/>
              <a:sym typeface="Corbe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6401" y="-97692"/>
            <a:ext cx="32404050" cy="399833"/>
          </a:xfrm>
          <a:prstGeom prst="rect">
            <a:avLst/>
          </a:prstGeom>
          <a:solidFill>
            <a:srgbClr val="E5722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57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6400" y="42730825"/>
            <a:ext cx="32404200" cy="718500"/>
          </a:xfrm>
          <a:prstGeom prst="rect">
            <a:avLst/>
          </a:prstGeom>
          <a:solidFill>
            <a:srgbClr val="E5722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57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Laranja Amarelo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2019-09-23T15:48:45Z</dcterms:created>
  <dc:creator>Revisor</dc:creator>
</cp:coreProperties>
</file>