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Black"/>
      <p:bold r:id="rId20"/>
      <p:boldItalic r:id="rId21"/>
    </p:embeddedFont>
    <p:embeddedFont>
      <p:font typeface="Nunito Black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jtlLaA/XyHDEuke+EATrIaKY1B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Black-bold.fntdata"/><Relationship Id="rId11" Type="http://schemas.openxmlformats.org/officeDocument/2006/relationships/slide" Target="slides/slide6.xml"/><Relationship Id="rId22" Type="http://schemas.openxmlformats.org/officeDocument/2006/relationships/font" Target="fonts/NunitoBlack-bold.fntdata"/><Relationship Id="rId10" Type="http://schemas.openxmlformats.org/officeDocument/2006/relationships/slide" Target="slides/slide5.xml"/><Relationship Id="rId21" Type="http://schemas.openxmlformats.org/officeDocument/2006/relationships/font" Target="fonts/MontserratBlack-boldItalic.fntdata"/><Relationship Id="rId13" Type="http://schemas.openxmlformats.org/officeDocument/2006/relationships/font" Target="fonts/Nunito-bold.fntdata"/><Relationship Id="rId24" Type="http://customschemas.google.com/relationships/presentationmetadata" Target="metadata"/><Relationship Id="rId12" Type="http://schemas.openxmlformats.org/officeDocument/2006/relationships/font" Target="fonts/Nunito-regular.fntdata"/><Relationship Id="rId23" Type="http://schemas.openxmlformats.org/officeDocument/2006/relationships/font" Target="fonts/Nuni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flipH="1" rot="5400000">
            <a:off x="-203111" y="233089"/>
            <a:ext cx="10286329" cy="9858642"/>
          </a:xfrm>
          <a:custGeom>
            <a:rect b="b" l="l" r="r" t="t"/>
            <a:pathLst>
              <a:path extrusionOk="0" h="11430310" w="20885948">
                <a:moveTo>
                  <a:pt x="0" y="11430309"/>
                </a:moveTo>
                <a:lnTo>
                  <a:pt x="20885948" y="11430309"/>
                </a:lnTo>
                <a:lnTo>
                  <a:pt x="20885948" y="0"/>
                </a:lnTo>
                <a:lnTo>
                  <a:pt x="0" y="0"/>
                </a:lnTo>
                <a:lnTo>
                  <a:pt x="0" y="1143030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9174147" y="3295550"/>
            <a:ext cx="4669784" cy="89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2"/>
              <a:buFont typeface="Arial"/>
              <a:buNone/>
            </a:pPr>
            <a:r>
              <a:rPr b="0" i="0" lang="en-US" sz="5302" u="none" cap="none" strike="noStrike">
                <a:solidFill>
                  <a:srgbClr val="3C4190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9144000" y="6286419"/>
            <a:ext cx="6788495" cy="488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2"/>
              <a:buFont typeface="Arial"/>
              <a:buNone/>
            </a:pPr>
            <a:r>
              <a:rPr b="0" i="0" lang="en-US" sz="2902" u="none" cap="none" strike="noStrike">
                <a:solidFill>
                  <a:srgbClr val="3C4190"/>
                </a:solidFill>
                <a:latin typeface="Montserrat"/>
                <a:ea typeface="Montserrat"/>
                <a:cs typeface="Montserrat"/>
                <a:sym typeface="Montserrat"/>
              </a:rPr>
              <a:t>Marcela Amaral  |  Samira Almeida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9174147" y="4023002"/>
            <a:ext cx="7562242" cy="14848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65"/>
              <a:buFont typeface="Arial"/>
              <a:buNone/>
            </a:pPr>
            <a:r>
              <a:rPr b="1" i="0" lang="en-US" sz="8665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título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"/>
          <p:cNvCxnSpPr/>
          <p:nvPr/>
        </p:nvCxnSpPr>
        <p:spPr>
          <a:xfrm>
            <a:off x="9144000" y="5921768"/>
            <a:ext cx="6492240" cy="0"/>
          </a:xfrm>
          <a:prstGeom prst="straightConnector1">
            <a:avLst/>
          </a:prstGeom>
          <a:noFill/>
          <a:ln cap="flat" cmpd="sng" w="38100">
            <a:solidFill>
              <a:srgbClr val="3C419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"/>
          <p:cNvSpPr/>
          <p:nvPr/>
        </p:nvSpPr>
        <p:spPr>
          <a:xfrm>
            <a:off x="449002" y="762000"/>
            <a:ext cx="6450775" cy="2781200"/>
          </a:xfrm>
          <a:custGeom>
            <a:rect b="b" l="l" r="r" t="t"/>
            <a:pathLst>
              <a:path extrusionOk="0" h="2781200" w="6450775">
                <a:moveTo>
                  <a:pt x="0" y="0"/>
                </a:moveTo>
                <a:lnTo>
                  <a:pt x="6450776" y="0"/>
                </a:lnTo>
                <a:lnTo>
                  <a:pt x="6450776" y="2781200"/>
                </a:lnTo>
                <a:lnTo>
                  <a:pt x="0" y="2781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6032" l="0" r="0" t="-33872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1343022" y="6057900"/>
            <a:ext cx="2963065" cy="1700442"/>
          </a:xfrm>
          <a:custGeom>
            <a:rect b="b" l="l" r="r" t="t"/>
            <a:pathLst>
              <a:path extrusionOk="0" h="1700442" w="2963065">
                <a:moveTo>
                  <a:pt x="0" y="0"/>
                </a:moveTo>
                <a:lnTo>
                  <a:pt x="2963065" y="0"/>
                </a:lnTo>
                <a:lnTo>
                  <a:pt x="2963065" y="1700442"/>
                </a:lnTo>
                <a:lnTo>
                  <a:pt x="0" y="17004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120787" y="7790647"/>
            <a:ext cx="3255136" cy="1324771"/>
          </a:xfrm>
          <a:custGeom>
            <a:rect b="b" l="l" r="r" t="t"/>
            <a:pathLst>
              <a:path extrusionOk="0" h="1324771" w="3255136">
                <a:moveTo>
                  <a:pt x="0" y="0"/>
                </a:moveTo>
                <a:lnTo>
                  <a:pt x="3255136" y="0"/>
                </a:lnTo>
                <a:lnTo>
                  <a:pt x="3255136" y="1324771"/>
                </a:lnTo>
                <a:lnTo>
                  <a:pt x="0" y="1324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3865" l="0" r="-9134" t="-45618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419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 rot="-5400000">
            <a:off x="11655931" y="1172245"/>
            <a:ext cx="10375150" cy="7804861"/>
          </a:xfrm>
          <a:custGeom>
            <a:rect b="b" l="l" r="r" t="t"/>
            <a:pathLst>
              <a:path extrusionOk="0" h="7804861" w="14261374">
                <a:moveTo>
                  <a:pt x="0" y="0"/>
                </a:moveTo>
                <a:lnTo>
                  <a:pt x="14261374" y="0"/>
                </a:lnTo>
                <a:lnTo>
                  <a:pt x="14261374" y="7804861"/>
                </a:lnTo>
                <a:lnTo>
                  <a:pt x="0" y="78048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7" name="Google Shape;97;p2"/>
          <p:cNvSpPr/>
          <p:nvPr/>
        </p:nvSpPr>
        <p:spPr>
          <a:xfrm flipH="1" rot="10800000">
            <a:off x="13887133" y="4954741"/>
            <a:ext cx="1543500" cy="1543500"/>
          </a:xfrm>
          <a:custGeom>
            <a:rect b="b" l="l" r="r" t="t"/>
            <a:pathLst>
              <a:path extrusionOk="0" h="1543500" w="1543500">
                <a:moveTo>
                  <a:pt x="1543500" y="0"/>
                </a:moveTo>
                <a:lnTo>
                  <a:pt x="0" y="0"/>
                </a:lnTo>
                <a:lnTo>
                  <a:pt x="0" y="1543499"/>
                </a:lnTo>
                <a:lnTo>
                  <a:pt x="1543500" y="1543499"/>
                </a:lnTo>
                <a:lnTo>
                  <a:pt x="15435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2"/>
          <p:cNvSpPr/>
          <p:nvPr/>
        </p:nvSpPr>
        <p:spPr>
          <a:xfrm flipH="1" rot="10800000">
            <a:off x="15430633" y="3603060"/>
            <a:ext cx="1351681" cy="1351681"/>
          </a:xfrm>
          <a:custGeom>
            <a:rect b="b" l="l" r="r" t="t"/>
            <a:pathLst>
              <a:path extrusionOk="0" h="1351681" w="1351681">
                <a:moveTo>
                  <a:pt x="1351681" y="0"/>
                </a:moveTo>
                <a:lnTo>
                  <a:pt x="0" y="0"/>
                </a:lnTo>
                <a:lnTo>
                  <a:pt x="0" y="1351681"/>
                </a:lnTo>
                <a:lnTo>
                  <a:pt x="1351681" y="1351681"/>
                </a:lnTo>
                <a:lnTo>
                  <a:pt x="1351681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2"/>
          <p:cNvSpPr txBox="1"/>
          <p:nvPr/>
        </p:nvSpPr>
        <p:spPr>
          <a:xfrm>
            <a:off x="2044322" y="2890939"/>
            <a:ext cx="6030444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Texto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044322" y="4117253"/>
            <a:ext cx="9670982" cy="2629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elit. Quisque porttitor aliquam lorem, id tincidunt velit tincidunt ultrices. Sed orci purus, posuere vitae viverra in, condimentum a nisl. Aliquam libero dui, porttitor vel finibus lacinia, fermentum ut tellus.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-28575" y="7766525"/>
            <a:ext cx="2594048" cy="2564451"/>
          </a:xfrm>
          <a:custGeom>
            <a:rect b="b" l="l" r="r" t="t"/>
            <a:pathLst>
              <a:path extrusionOk="0" h="2564451" w="2594048">
                <a:moveTo>
                  <a:pt x="0" y="0"/>
                </a:moveTo>
                <a:lnTo>
                  <a:pt x="2594048" y="0"/>
                </a:lnTo>
                <a:lnTo>
                  <a:pt x="2594048" y="2564450"/>
                </a:lnTo>
                <a:lnTo>
                  <a:pt x="0" y="2564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6032" l="0" r="-129289" t="-33872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 flipH="1" rot="10800000">
            <a:off x="10976694" y="1028700"/>
            <a:ext cx="4968884" cy="5902562"/>
          </a:xfrm>
          <a:custGeom>
            <a:rect b="b" l="l" r="r" t="t"/>
            <a:pathLst>
              <a:path extrusionOk="0" h="5902562" w="4968884">
                <a:moveTo>
                  <a:pt x="4968884" y="0"/>
                </a:moveTo>
                <a:lnTo>
                  <a:pt x="0" y="0"/>
                </a:lnTo>
                <a:lnTo>
                  <a:pt x="0" y="5902562"/>
                </a:lnTo>
                <a:lnTo>
                  <a:pt x="4968884" y="5902562"/>
                </a:lnTo>
                <a:lnTo>
                  <a:pt x="496888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3"/>
          <p:cNvSpPr txBox="1"/>
          <p:nvPr/>
        </p:nvSpPr>
        <p:spPr>
          <a:xfrm>
            <a:off x="11890517" y="1795120"/>
            <a:ext cx="3528404" cy="40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6"/>
              <a:buFont typeface="Arial"/>
              <a:buNone/>
            </a:pPr>
            <a:r>
              <a:rPr b="1" i="1" lang="en-US" sz="2466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“Lorem ipsum dolor sit amet, consectetur adipiscing elit. Quisque porttitor aliquam lorem, id tincidunt velit tincidunt ultrices. Sed orci purus.”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2211900" y="1733106"/>
            <a:ext cx="8152906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Revisão teórica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211900" y="2871770"/>
            <a:ext cx="7172214" cy="3431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86382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elit. Quisque porttitor aliquam lorem, id tincidunt velit tincidunt ultrices. Sed orci purus, posuere vitae viverra in, condimentum a nisl. Aliquam libero dui, porttitor vel finibus lacinia, fermentum ut tellus.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0" y="7915686"/>
            <a:ext cx="18288000" cy="2534578"/>
            <a:chOff x="0" y="-38100"/>
            <a:chExt cx="4816593" cy="667543"/>
          </a:xfrm>
        </p:grpSpPr>
        <p:sp>
          <p:nvSpPr>
            <p:cNvPr id="111" name="Google Shape;111;p3"/>
            <p:cNvSpPr/>
            <p:nvPr/>
          </p:nvSpPr>
          <p:spPr>
            <a:xfrm>
              <a:off x="0" y="0"/>
              <a:ext cx="4816592" cy="629443"/>
            </a:xfrm>
            <a:custGeom>
              <a:rect b="b" l="l" r="r" t="t"/>
              <a:pathLst>
                <a:path extrusionOk="0" h="62944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9443"/>
                  </a:lnTo>
                  <a:lnTo>
                    <a:pt x="0" y="629443"/>
                  </a:lnTo>
                  <a:close/>
                </a:path>
              </a:pathLst>
            </a:custGeom>
            <a:solidFill>
              <a:srgbClr val="3C4190"/>
            </a:solidFill>
            <a:ln>
              <a:noFill/>
            </a:ln>
          </p:spPr>
        </p:sp>
        <p:sp>
          <p:nvSpPr>
            <p:cNvPr id="112" name="Google Shape;112;p3"/>
            <p:cNvSpPr txBox="1"/>
            <p:nvPr/>
          </p:nvSpPr>
          <p:spPr>
            <a:xfrm>
              <a:off x="0" y="-38100"/>
              <a:ext cx="4816593" cy="667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0" y="8060347"/>
            <a:ext cx="5384163" cy="2321338"/>
          </a:xfrm>
          <a:custGeom>
            <a:rect b="b" l="l" r="r" t="t"/>
            <a:pathLst>
              <a:path extrusionOk="0" h="2321338" w="5384163">
                <a:moveTo>
                  <a:pt x="0" y="0"/>
                </a:moveTo>
                <a:lnTo>
                  <a:pt x="5384163" y="0"/>
                </a:lnTo>
                <a:lnTo>
                  <a:pt x="5384163" y="2321338"/>
                </a:lnTo>
                <a:lnTo>
                  <a:pt x="0" y="2321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6032" l="0" r="0" t="-33872"/>
            </a:stretch>
          </a:blipFill>
          <a:ln>
            <a:noFill/>
          </a:ln>
        </p:spPr>
      </p:sp>
      <p:sp>
        <p:nvSpPr>
          <p:cNvPr id="114" name="Google Shape;114;p3"/>
          <p:cNvSpPr/>
          <p:nvPr/>
        </p:nvSpPr>
        <p:spPr>
          <a:xfrm>
            <a:off x="12081560" y="8696842"/>
            <a:ext cx="2759153" cy="1122917"/>
          </a:xfrm>
          <a:custGeom>
            <a:rect b="b" l="l" r="r" t="t"/>
            <a:pathLst>
              <a:path extrusionOk="0" h="1122917" w="2759153">
                <a:moveTo>
                  <a:pt x="0" y="0"/>
                </a:moveTo>
                <a:lnTo>
                  <a:pt x="2759153" y="0"/>
                </a:lnTo>
                <a:lnTo>
                  <a:pt x="2759153" y="1122916"/>
                </a:lnTo>
                <a:lnTo>
                  <a:pt x="0" y="11229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3865" l="0" r="-9134" t="-45618"/>
            </a:stretch>
          </a:blip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15154125" y="8406365"/>
            <a:ext cx="2708621" cy="1554422"/>
          </a:xfrm>
          <a:custGeom>
            <a:rect b="b" l="l" r="r" t="t"/>
            <a:pathLst>
              <a:path extrusionOk="0" h="1554422" w="2708621">
                <a:moveTo>
                  <a:pt x="0" y="0"/>
                </a:moveTo>
                <a:lnTo>
                  <a:pt x="2708621" y="0"/>
                </a:lnTo>
                <a:lnTo>
                  <a:pt x="2708621" y="1554422"/>
                </a:lnTo>
                <a:lnTo>
                  <a:pt x="0" y="1554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1791706" y="3591393"/>
            <a:ext cx="8273643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Metodologia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2838221" y="3375414"/>
            <a:ext cx="2867356" cy="4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70"/>
              <a:buFont typeface="Arial"/>
              <a:buNone/>
            </a:pPr>
            <a:r>
              <a:rPr b="1" i="0" lang="en-US" sz="3570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coleta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12838221" y="5765943"/>
            <a:ext cx="3686808" cy="4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70"/>
              <a:buFont typeface="Arial"/>
              <a:buNone/>
            </a:pPr>
            <a:r>
              <a:rPr b="1" i="0" lang="en-US" sz="3570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organização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2838221" y="8246105"/>
            <a:ext cx="2173394" cy="4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70"/>
              <a:buFont typeface="Arial"/>
              <a:buNone/>
            </a:pPr>
            <a:r>
              <a:rPr b="1" i="0" lang="en-US" sz="3570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análise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1083483" y="2808157"/>
            <a:ext cx="1579452" cy="1579452"/>
            <a:chOff x="0" y="0"/>
            <a:chExt cx="812800" cy="812800"/>
          </a:xfrm>
        </p:grpSpPr>
        <p:sp>
          <p:nvSpPr>
            <p:cNvPr id="125" name="Google Shape;12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D46">
                <a:alpha val="7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11083483" y="5242147"/>
            <a:ext cx="1579452" cy="1579452"/>
            <a:chOff x="0" y="0"/>
            <a:chExt cx="812800" cy="812800"/>
          </a:xfrm>
        </p:grpSpPr>
        <p:sp>
          <p:nvSpPr>
            <p:cNvPr id="128" name="Google Shape;12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D46">
                <a:alpha val="7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4"/>
          <p:cNvGrpSpPr/>
          <p:nvPr/>
        </p:nvGrpSpPr>
        <p:grpSpPr>
          <a:xfrm>
            <a:off x="11083483" y="7678848"/>
            <a:ext cx="1579452" cy="1579452"/>
            <a:chOff x="0" y="0"/>
            <a:chExt cx="812800" cy="812800"/>
          </a:xfrm>
        </p:grpSpPr>
        <p:sp>
          <p:nvSpPr>
            <p:cNvPr id="131" name="Google Shape;13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8D46">
                <a:alpha val="7137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55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/>
        </p:nvSpPr>
        <p:spPr>
          <a:xfrm>
            <a:off x="11440016" y="2987050"/>
            <a:ext cx="866387" cy="1400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5"/>
              <a:buFont typeface="Arial"/>
              <a:buNone/>
            </a:pPr>
            <a:r>
              <a:rPr b="1" i="0" lang="en-US" sz="1002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1440016" y="5421040"/>
            <a:ext cx="866387" cy="1400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5"/>
              <a:buFont typeface="Arial"/>
              <a:buNone/>
            </a:pPr>
            <a:r>
              <a:rPr b="1" i="0" lang="en-US" sz="1002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11440016" y="7857741"/>
            <a:ext cx="866387" cy="1400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25"/>
              <a:buFont typeface="Arial"/>
              <a:buNone/>
            </a:pPr>
            <a:r>
              <a:rPr b="1" i="0" lang="en-US" sz="1002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1791706" y="4677035"/>
            <a:ext cx="6678384" cy="3431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686382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elit. Quisque porttitor aliquam lorem, id tincidunt velit tincidunt ultrices. Sed orci purus, posuere vitae viverra in, condimentum a nisl. Aliquam libero dui, porttitor vel finibus lacinia, fermentum ut tellus.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4"/>
          <p:cNvGrpSpPr/>
          <p:nvPr/>
        </p:nvGrpSpPr>
        <p:grpSpPr>
          <a:xfrm>
            <a:off x="0" y="-144661"/>
            <a:ext cx="18288000" cy="2534578"/>
            <a:chOff x="0" y="-38100"/>
            <a:chExt cx="4816593" cy="667543"/>
          </a:xfrm>
        </p:grpSpPr>
        <p:sp>
          <p:nvSpPr>
            <p:cNvPr id="138" name="Google Shape;138;p4"/>
            <p:cNvSpPr/>
            <p:nvPr/>
          </p:nvSpPr>
          <p:spPr>
            <a:xfrm>
              <a:off x="0" y="0"/>
              <a:ext cx="4816592" cy="629443"/>
            </a:xfrm>
            <a:custGeom>
              <a:rect b="b" l="l" r="r" t="t"/>
              <a:pathLst>
                <a:path extrusionOk="0" h="62944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29443"/>
                  </a:lnTo>
                  <a:lnTo>
                    <a:pt x="0" y="629443"/>
                  </a:lnTo>
                  <a:close/>
                </a:path>
              </a:pathLst>
            </a:custGeom>
            <a:solidFill>
              <a:srgbClr val="3C4190"/>
            </a:solidFill>
            <a:ln>
              <a:noFill/>
            </a:ln>
          </p:spPr>
        </p:sp>
        <p:sp>
          <p:nvSpPr>
            <p:cNvPr id="139" name="Google Shape;139;p4"/>
            <p:cNvSpPr txBox="1"/>
            <p:nvPr/>
          </p:nvSpPr>
          <p:spPr>
            <a:xfrm>
              <a:off x="0" y="-38100"/>
              <a:ext cx="4816593" cy="667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0" y="0"/>
            <a:ext cx="5384163" cy="2321338"/>
          </a:xfrm>
          <a:custGeom>
            <a:rect b="b" l="l" r="r" t="t"/>
            <a:pathLst>
              <a:path extrusionOk="0" h="2321338" w="5384163">
                <a:moveTo>
                  <a:pt x="0" y="0"/>
                </a:moveTo>
                <a:lnTo>
                  <a:pt x="5384163" y="0"/>
                </a:lnTo>
                <a:lnTo>
                  <a:pt x="5384163" y="2321338"/>
                </a:lnTo>
                <a:lnTo>
                  <a:pt x="0" y="2321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6032" l="0" r="0" t="-33872"/>
            </a:stretch>
          </a:blipFill>
          <a:ln>
            <a:noFill/>
          </a:ln>
        </p:spPr>
      </p:sp>
      <p:sp>
        <p:nvSpPr>
          <p:cNvPr id="141" name="Google Shape;141;p4"/>
          <p:cNvSpPr/>
          <p:nvPr/>
        </p:nvSpPr>
        <p:spPr>
          <a:xfrm>
            <a:off x="12081560" y="636495"/>
            <a:ext cx="2759153" cy="1122917"/>
          </a:xfrm>
          <a:custGeom>
            <a:rect b="b" l="l" r="r" t="t"/>
            <a:pathLst>
              <a:path extrusionOk="0" h="1122917" w="2759153">
                <a:moveTo>
                  <a:pt x="0" y="0"/>
                </a:moveTo>
                <a:lnTo>
                  <a:pt x="2759153" y="0"/>
                </a:lnTo>
                <a:lnTo>
                  <a:pt x="2759153" y="1122917"/>
                </a:lnTo>
                <a:lnTo>
                  <a:pt x="0" y="1122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3865" l="0" r="-9134" t="-45618"/>
            </a:stretch>
          </a:blipFill>
          <a:ln>
            <a:noFill/>
          </a:ln>
        </p:spPr>
      </p:sp>
      <p:sp>
        <p:nvSpPr>
          <p:cNvPr id="142" name="Google Shape;142;p4"/>
          <p:cNvSpPr/>
          <p:nvPr/>
        </p:nvSpPr>
        <p:spPr>
          <a:xfrm>
            <a:off x="15154125" y="346019"/>
            <a:ext cx="2708621" cy="1554422"/>
          </a:xfrm>
          <a:custGeom>
            <a:rect b="b" l="l" r="r" t="t"/>
            <a:pathLst>
              <a:path extrusionOk="0" h="1554422" w="2708621">
                <a:moveTo>
                  <a:pt x="0" y="0"/>
                </a:moveTo>
                <a:lnTo>
                  <a:pt x="2708621" y="0"/>
                </a:lnTo>
                <a:lnTo>
                  <a:pt x="2708621" y="1554422"/>
                </a:lnTo>
                <a:lnTo>
                  <a:pt x="0" y="1554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925" y="636051"/>
            <a:ext cx="9258300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10365703" y="3849856"/>
            <a:ext cx="6742416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3C4190"/>
                </a:solidFill>
                <a:latin typeface="Nunito Black"/>
                <a:ea typeface="Nunito Black"/>
                <a:cs typeface="Nunito Black"/>
                <a:sym typeface="Nunito Black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0365703" y="5048250"/>
            <a:ext cx="6444359" cy="3431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7594D3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elit. Quisque porttitor aliquam lorem, id tincidunt velit tincidunt ultrices. Sed orci purus, posuere vitae viverra in, condimentum a nisl. Aliquam libero dui, porttitor vel finibus lacinia, fermentum ut tellus.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 flipH="1" rot="10800000">
            <a:off x="-1654338" y="1365286"/>
            <a:ext cx="2860802" cy="2860802"/>
          </a:xfrm>
          <a:custGeom>
            <a:rect b="b" l="l" r="r" t="t"/>
            <a:pathLst>
              <a:path extrusionOk="0" h="2860802" w="2860802">
                <a:moveTo>
                  <a:pt x="2860802" y="0"/>
                </a:moveTo>
                <a:lnTo>
                  <a:pt x="0" y="0"/>
                </a:lnTo>
                <a:lnTo>
                  <a:pt x="0" y="2860802"/>
                </a:lnTo>
                <a:lnTo>
                  <a:pt x="2860802" y="2860802"/>
                </a:lnTo>
                <a:lnTo>
                  <a:pt x="286080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5"/>
          <p:cNvSpPr/>
          <p:nvPr/>
        </p:nvSpPr>
        <p:spPr>
          <a:xfrm flipH="1" rot="10800000">
            <a:off x="1206464" y="-1139988"/>
            <a:ext cx="2505275" cy="2505275"/>
          </a:xfrm>
          <a:custGeom>
            <a:rect b="b" l="l" r="r" t="t"/>
            <a:pathLst>
              <a:path extrusionOk="0" h="2505275" w="2505275">
                <a:moveTo>
                  <a:pt x="2505274" y="0"/>
                </a:moveTo>
                <a:lnTo>
                  <a:pt x="0" y="0"/>
                </a:lnTo>
                <a:lnTo>
                  <a:pt x="0" y="2505274"/>
                </a:lnTo>
                <a:lnTo>
                  <a:pt x="2505274" y="2505274"/>
                </a:lnTo>
                <a:lnTo>
                  <a:pt x="250527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419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/>
          <p:nvPr/>
        </p:nvSpPr>
        <p:spPr>
          <a:xfrm>
            <a:off x="4150229" y="4219784"/>
            <a:ext cx="10684590" cy="2935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80" lvl="1" marL="518161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080" lvl="1" marL="518161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Quisque porttitor aliquam lorem, id tincidunt velit tincidunt ultrices. Sed orci purus, posuere vitae viverra in, condimentum a nisl.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080" lvl="1" marL="518161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Aliquam libero dui, porttitor vel finibus lacinia, fermentum ut tellus.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546323" y="2866851"/>
            <a:ext cx="8273643" cy="8343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FFFF"/>
                </a:solidFill>
                <a:latin typeface="Nunito Black"/>
                <a:ea typeface="Nunito Black"/>
                <a:cs typeface="Nunito Black"/>
                <a:sym typeface="Nunito Black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0" y="0"/>
            <a:ext cx="2412838" cy="2321338"/>
          </a:xfrm>
          <a:custGeom>
            <a:rect b="b" l="l" r="r" t="t"/>
            <a:pathLst>
              <a:path extrusionOk="0" h="2321338" w="2412838">
                <a:moveTo>
                  <a:pt x="0" y="0"/>
                </a:moveTo>
                <a:lnTo>
                  <a:pt x="2412838" y="0"/>
                </a:lnTo>
                <a:lnTo>
                  <a:pt x="2412838" y="2321338"/>
                </a:lnTo>
                <a:lnTo>
                  <a:pt x="0" y="2321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6032" l="0" r="-123139" t="-33872"/>
            </a:stretch>
          </a:blip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15289185" y="8481089"/>
            <a:ext cx="2708621" cy="1554422"/>
          </a:xfrm>
          <a:custGeom>
            <a:rect b="b" l="l" r="r" t="t"/>
            <a:pathLst>
              <a:path extrusionOk="0" h="1554422" w="2708621">
                <a:moveTo>
                  <a:pt x="0" y="0"/>
                </a:moveTo>
                <a:lnTo>
                  <a:pt x="2708621" y="0"/>
                </a:lnTo>
                <a:lnTo>
                  <a:pt x="2708621" y="1554422"/>
                </a:lnTo>
                <a:lnTo>
                  <a:pt x="0" y="1554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