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sldIdLst>
    <p:sldId id="256" r:id="rId2"/>
    <p:sldId id="339" r:id="rId3"/>
    <p:sldId id="333" r:id="rId4"/>
    <p:sldId id="335" r:id="rId5"/>
    <p:sldId id="314" r:id="rId6"/>
    <p:sldId id="318" r:id="rId7"/>
    <p:sldId id="383" r:id="rId8"/>
    <p:sldId id="353" r:id="rId9"/>
    <p:sldId id="321" r:id="rId10"/>
    <p:sldId id="361" r:id="rId11"/>
    <p:sldId id="323" r:id="rId12"/>
    <p:sldId id="324" r:id="rId13"/>
    <p:sldId id="325" r:id="rId14"/>
    <p:sldId id="362" r:id="rId15"/>
    <p:sldId id="327" r:id="rId16"/>
    <p:sldId id="329" r:id="rId17"/>
    <p:sldId id="328" r:id="rId18"/>
    <p:sldId id="399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ézane Reuter" initials="CR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3052"/>
    <a:srgbClr val="8F2F7A"/>
    <a:srgbClr val="E5CDDF"/>
    <a:srgbClr val="030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2362" autoAdjust="0"/>
  </p:normalViewPr>
  <p:slideViewPr>
    <p:cSldViewPr>
      <p:cViewPr varScale="1">
        <p:scale>
          <a:sx n="106" d="100"/>
          <a:sy n="106" d="100"/>
        </p:scale>
        <p:origin x="172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pPr algn="ctr"/>
          <a:r>
            <a:rPr lang="pt-BR" sz="2400" dirty="0"/>
            <a:t>Artigo I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E108DC74-9898-409F-836F-BBC9EAB24DF8}">
      <dgm:prSet/>
      <dgm:spPr/>
      <dgm:t>
        <a:bodyPr/>
        <a:lstStyle/>
        <a:p>
          <a:r>
            <a:rPr lang="pt-BR" dirty="0"/>
            <a:t>Título</a:t>
          </a:r>
        </a:p>
      </dgm:t>
    </dgm:pt>
    <dgm:pt modelId="{20824050-54E0-46F6-86FF-622ABC68F08C}" type="parTrans" cxnId="{FE2F8B8D-E733-4FB2-8305-AB74D0E23465}">
      <dgm:prSet/>
      <dgm:spPr/>
      <dgm:t>
        <a:bodyPr/>
        <a:lstStyle/>
        <a:p>
          <a:endParaRPr lang="pt-BR"/>
        </a:p>
      </dgm:t>
    </dgm:pt>
    <dgm:pt modelId="{C0E473BF-CCCE-4E03-9E92-5F93B14D6EBF}" type="sibTrans" cxnId="{FE2F8B8D-E733-4FB2-8305-AB74D0E23465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X="714460" custScaleY="39196" custLinFactNeighborY="-14980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Y="181802" custLinFactNeighborX="-1158" custLinFactNeighborY="31051">
        <dgm:presLayoutVars>
          <dgm:bulletEnabled val="1"/>
        </dgm:presLayoutVars>
      </dgm:prSet>
      <dgm:spPr/>
    </dgm:pt>
  </dgm:ptLst>
  <dgm:cxnLst>
    <dgm:cxn modelId="{EB06CF62-8BF5-4157-A48D-97390C9DF397}" type="presOf" srcId="{A9DF42E6-76F9-463E-92F6-18E4A4258253}" destId="{7386B9DE-C079-4382-BAA0-BA9D07A902D9}" srcOrd="0" destOrd="0" presId="urn:microsoft.com/office/officeart/2005/8/layout/list1"/>
    <dgm:cxn modelId="{FE2F8B8D-E733-4FB2-8305-AB74D0E23465}" srcId="{590C6927-570D-49B2-BBD2-651BB4308DEF}" destId="{E108DC74-9898-409F-836F-BBC9EAB24DF8}" srcOrd="0" destOrd="0" parTransId="{20824050-54E0-46F6-86FF-622ABC68F08C}" sibTransId="{C0E473BF-CCCE-4E03-9E92-5F93B14D6EBF}"/>
    <dgm:cxn modelId="{38B351A7-658A-45BB-A51E-395E8BA34338}" type="presOf" srcId="{E108DC74-9898-409F-836F-BBC9EAB24DF8}" destId="{061773E8-3844-46BE-BB85-87A3F2DFDF09}" srcOrd="0" destOrd="0" presId="urn:microsoft.com/office/officeart/2005/8/layout/list1"/>
    <dgm:cxn modelId="{B7CFACD6-2CD5-404C-B4B1-9CC9B814AD65}" type="presOf" srcId="{590C6927-570D-49B2-BBD2-651BB4308DEF}" destId="{70352928-1FEF-4AFA-999B-A3BF727193BA}" srcOrd="0" destOrd="0" presId="urn:microsoft.com/office/officeart/2005/8/layout/list1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F9B3ECFE-463D-4632-80A8-DCE428A106F1}" type="presOf" srcId="{590C6927-570D-49B2-BBD2-651BB4308DEF}" destId="{42A47F65-8729-4298-AA4A-C8017BFA56E2}" srcOrd="1" destOrd="0" presId="urn:microsoft.com/office/officeart/2005/8/layout/list1"/>
    <dgm:cxn modelId="{ECE38CF7-6C33-47DF-8BAD-EA92AAC6A4E1}" type="presParOf" srcId="{7386B9DE-C079-4382-BAA0-BA9D07A902D9}" destId="{EFC28445-DD1E-4FAF-89BF-453829AC0457}" srcOrd="0" destOrd="0" presId="urn:microsoft.com/office/officeart/2005/8/layout/list1"/>
    <dgm:cxn modelId="{75A16D51-4847-4FA7-8BE9-B4871A0DB4EB}" type="presParOf" srcId="{EFC28445-DD1E-4FAF-89BF-453829AC0457}" destId="{70352928-1FEF-4AFA-999B-A3BF727193BA}" srcOrd="0" destOrd="0" presId="urn:microsoft.com/office/officeart/2005/8/layout/list1"/>
    <dgm:cxn modelId="{FE99AA9C-1CB5-468A-93F4-9CF29F4A7A1E}" type="presParOf" srcId="{EFC28445-DD1E-4FAF-89BF-453829AC0457}" destId="{42A47F65-8729-4298-AA4A-C8017BFA56E2}" srcOrd="1" destOrd="0" presId="urn:microsoft.com/office/officeart/2005/8/layout/list1"/>
    <dgm:cxn modelId="{BD496AFA-C854-4A09-8607-E5D73E209A0B}" type="presParOf" srcId="{7386B9DE-C079-4382-BAA0-BA9D07A902D9}" destId="{0838EB33-C978-48A1-89B1-796B50579417}" srcOrd="1" destOrd="0" presId="urn:microsoft.com/office/officeart/2005/8/layout/list1"/>
    <dgm:cxn modelId="{F3FFA373-E143-4353-8078-34A51C0C4DB4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r>
            <a:rPr lang="pt-BR" sz="2400" dirty="0"/>
            <a:t>Objetivo 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1CA61D0C-D693-4FC9-943E-7053ECDA01F6}">
      <dgm:prSet/>
      <dgm:spPr/>
      <dgm:t>
        <a:bodyPr/>
        <a:lstStyle/>
        <a:p>
          <a:endParaRPr lang="pt-BR" dirty="0"/>
        </a:p>
      </dgm:t>
    </dgm:pt>
    <dgm:pt modelId="{9BC5B978-99AC-4CF3-9D61-325F3C7740AD}" type="parTrans" cxnId="{951A5BF0-2168-499A-B96F-7D2B9CC6BB28}">
      <dgm:prSet/>
      <dgm:spPr/>
      <dgm:t>
        <a:bodyPr/>
        <a:lstStyle/>
        <a:p>
          <a:endParaRPr lang="pt-BR"/>
        </a:p>
      </dgm:t>
    </dgm:pt>
    <dgm:pt modelId="{E87428C1-B59D-4BCC-87BC-B8A8CA1524EA}" type="sibTrans" cxnId="{951A5BF0-2168-499A-B96F-7D2B9CC6BB28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Y="39196" custLinFactNeighborX="15837" custLinFactNeighborY="-27889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Y="179005" custLinFactNeighborY="-5861">
        <dgm:presLayoutVars>
          <dgm:bulletEnabled val="1"/>
        </dgm:presLayoutVars>
      </dgm:prSet>
      <dgm:spPr/>
    </dgm:pt>
  </dgm:ptLst>
  <dgm:cxnLst>
    <dgm:cxn modelId="{39199F11-CDDD-4FFE-BE33-C96086A60E8F}" type="presOf" srcId="{590C6927-570D-49B2-BBD2-651BB4308DEF}" destId="{42A47F65-8729-4298-AA4A-C8017BFA56E2}" srcOrd="1" destOrd="0" presId="urn:microsoft.com/office/officeart/2005/8/layout/list1"/>
    <dgm:cxn modelId="{603E252E-3982-4AF0-83D9-9B6E86E68CB9}" type="presOf" srcId="{1CA61D0C-D693-4FC9-943E-7053ECDA01F6}" destId="{061773E8-3844-46BE-BB85-87A3F2DFDF09}" srcOrd="0" destOrd="0" presId="urn:microsoft.com/office/officeart/2005/8/layout/list1"/>
    <dgm:cxn modelId="{7E658132-4A67-4062-A21F-89033DAEFC27}" type="presOf" srcId="{590C6927-570D-49B2-BBD2-651BB4308DEF}" destId="{70352928-1FEF-4AFA-999B-A3BF727193BA}" srcOrd="0" destOrd="0" presId="urn:microsoft.com/office/officeart/2005/8/layout/list1"/>
    <dgm:cxn modelId="{44B5E3E1-E232-4158-9059-3F18F26A44E3}" type="presOf" srcId="{A9DF42E6-76F9-463E-92F6-18E4A4258253}" destId="{7386B9DE-C079-4382-BAA0-BA9D07A902D9}" srcOrd="0" destOrd="0" presId="urn:microsoft.com/office/officeart/2005/8/layout/list1"/>
    <dgm:cxn modelId="{951A5BF0-2168-499A-B96F-7D2B9CC6BB28}" srcId="{590C6927-570D-49B2-BBD2-651BB4308DEF}" destId="{1CA61D0C-D693-4FC9-943E-7053ECDA01F6}" srcOrd="0" destOrd="0" parTransId="{9BC5B978-99AC-4CF3-9D61-325F3C7740AD}" sibTransId="{E87428C1-B59D-4BCC-87BC-B8A8CA1524EA}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D53C4192-6A08-4CF7-BF1A-1C044E8272D5}" type="presParOf" srcId="{7386B9DE-C079-4382-BAA0-BA9D07A902D9}" destId="{EFC28445-DD1E-4FAF-89BF-453829AC0457}" srcOrd="0" destOrd="0" presId="urn:microsoft.com/office/officeart/2005/8/layout/list1"/>
    <dgm:cxn modelId="{C12C102F-3DE0-4E4C-9578-D28719F22794}" type="presParOf" srcId="{EFC28445-DD1E-4FAF-89BF-453829AC0457}" destId="{70352928-1FEF-4AFA-999B-A3BF727193BA}" srcOrd="0" destOrd="0" presId="urn:microsoft.com/office/officeart/2005/8/layout/list1"/>
    <dgm:cxn modelId="{D44BEA7C-2BE4-4B8B-8BF5-6307FD363B5B}" type="presParOf" srcId="{EFC28445-DD1E-4FAF-89BF-453829AC0457}" destId="{42A47F65-8729-4298-AA4A-C8017BFA56E2}" srcOrd="1" destOrd="0" presId="urn:microsoft.com/office/officeart/2005/8/layout/list1"/>
    <dgm:cxn modelId="{E795A2D2-E4D7-40D3-A0DC-31932D167265}" type="presParOf" srcId="{7386B9DE-C079-4382-BAA0-BA9D07A902D9}" destId="{0838EB33-C978-48A1-89B1-796B50579417}" srcOrd="1" destOrd="0" presId="urn:microsoft.com/office/officeart/2005/8/layout/list1"/>
    <dgm:cxn modelId="{4C629DA4-89BA-4888-9F81-FD1A96433A09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r>
            <a:rPr lang="pt-BR" sz="2400" dirty="0"/>
            <a:t>Método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440A90E3-4143-46E2-B758-6557881B96D6}">
      <dgm:prSet custT="1"/>
      <dgm:spPr/>
      <dgm:t>
        <a:bodyPr/>
        <a:lstStyle/>
        <a:p>
          <a:pPr algn="just"/>
          <a:endParaRPr lang="pt-BR" sz="1600" b="1" dirty="0"/>
        </a:p>
      </dgm:t>
    </dgm:pt>
    <dgm:pt modelId="{4A7C1AD7-0467-41A4-BDCD-7E7F9E6AEABF}" type="sibTrans" cxnId="{013EEAA6-BED6-40F6-99E4-FE2BDBBD3220}">
      <dgm:prSet/>
      <dgm:spPr/>
      <dgm:t>
        <a:bodyPr/>
        <a:lstStyle/>
        <a:p>
          <a:endParaRPr lang="pt-BR"/>
        </a:p>
      </dgm:t>
    </dgm:pt>
    <dgm:pt modelId="{F069D8A1-D5ED-4AA9-8501-CEFC0868AE6E}" type="parTrans" cxnId="{013EEAA6-BED6-40F6-99E4-FE2BDBBD3220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Y="31138" custLinFactNeighborY="-28484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X="100000" custScaleY="323639" custLinFactNeighborY="-68342">
        <dgm:presLayoutVars>
          <dgm:bulletEnabled val="1"/>
        </dgm:presLayoutVars>
      </dgm:prSet>
      <dgm:spPr/>
    </dgm:pt>
  </dgm:ptLst>
  <dgm:cxnLst>
    <dgm:cxn modelId="{BDE86A29-CA18-44A1-8614-C80763DCD87B}" type="presOf" srcId="{590C6927-570D-49B2-BBD2-651BB4308DEF}" destId="{42A47F65-8729-4298-AA4A-C8017BFA56E2}" srcOrd="1" destOrd="0" presId="urn:microsoft.com/office/officeart/2005/8/layout/list1"/>
    <dgm:cxn modelId="{E701612B-D04B-49DF-808E-A99C63921E9B}" type="presOf" srcId="{590C6927-570D-49B2-BBD2-651BB4308DEF}" destId="{70352928-1FEF-4AFA-999B-A3BF727193BA}" srcOrd="0" destOrd="0" presId="urn:microsoft.com/office/officeart/2005/8/layout/list1"/>
    <dgm:cxn modelId="{71E7D04B-2D6D-4220-8FF4-F0338572EDC9}" type="presOf" srcId="{440A90E3-4143-46E2-B758-6557881B96D6}" destId="{061773E8-3844-46BE-BB85-87A3F2DFDF09}" srcOrd="0" destOrd="0" presId="urn:microsoft.com/office/officeart/2005/8/layout/list1"/>
    <dgm:cxn modelId="{9247C39E-5613-4999-9C53-148FE6D1491D}" type="presOf" srcId="{A9DF42E6-76F9-463E-92F6-18E4A4258253}" destId="{7386B9DE-C079-4382-BAA0-BA9D07A902D9}" srcOrd="0" destOrd="0" presId="urn:microsoft.com/office/officeart/2005/8/layout/list1"/>
    <dgm:cxn modelId="{013EEAA6-BED6-40F6-99E4-FE2BDBBD3220}" srcId="{590C6927-570D-49B2-BBD2-651BB4308DEF}" destId="{440A90E3-4143-46E2-B758-6557881B96D6}" srcOrd="0" destOrd="0" parTransId="{F069D8A1-D5ED-4AA9-8501-CEFC0868AE6E}" sibTransId="{4A7C1AD7-0467-41A4-BDCD-7E7F9E6AEABF}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A7AEF934-B4A8-4A63-A093-B6AD137950E5}" type="presParOf" srcId="{7386B9DE-C079-4382-BAA0-BA9D07A902D9}" destId="{EFC28445-DD1E-4FAF-89BF-453829AC0457}" srcOrd="0" destOrd="0" presId="urn:microsoft.com/office/officeart/2005/8/layout/list1"/>
    <dgm:cxn modelId="{2C510C92-DA6F-428F-8D53-786C85B1468F}" type="presParOf" srcId="{EFC28445-DD1E-4FAF-89BF-453829AC0457}" destId="{70352928-1FEF-4AFA-999B-A3BF727193BA}" srcOrd="0" destOrd="0" presId="urn:microsoft.com/office/officeart/2005/8/layout/list1"/>
    <dgm:cxn modelId="{84167219-D90D-46B2-B4AE-9BE6ED0A5F86}" type="presParOf" srcId="{EFC28445-DD1E-4FAF-89BF-453829AC0457}" destId="{42A47F65-8729-4298-AA4A-C8017BFA56E2}" srcOrd="1" destOrd="0" presId="urn:microsoft.com/office/officeart/2005/8/layout/list1"/>
    <dgm:cxn modelId="{883DCF43-7CF8-435A-AEAA-427F4FAFBEE1}" type="presParOf" srcId="{7386B9DE-C079-4382-BAA0-BA9D07A902D9}" destId="{0838EB33-C978-48A1-89B1-796B50579417}" srcOrd="1" destOrd="0" presId="urn:microsoft.com/office/officeart/2005/8/layout/list1"/>
    <dgm:cxn modelId="{63984C5B-9FB3-497B-A921-E7EF76E085B6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pPr algn="ctr"/>
          <a:r>
            <a:rPr lang="pt-BR" sz="2400" dirty="0"/>
            <a:t>Resultados e Discussão 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868C64B0-F6EF-4169-A2B4-5339CAE235E0}">
      <dgm:prSet custT="1"/>
      <dgm:spPr/>
      <dgm:t>
        <a:bodyPr/>
        <a:lstStyle/>
        <a:p>
          <a:endParaRPr lang="pt-BR" sz="1600" dirty="0"/>
        </a:p>
      </dgm:t>
    </dgm:pt>
    <dgm:pt modelId="{12F88CD4-E8DD-427F-AE08-8A807116F3CD}" type="sibTrans" cxnId="{A71977F2-8D11-40C9-BF8E-4DEB13E6F587}">
      <dgm:prSet/>
      <dgm:spPr/>
      <dgm:t>
        <a:bodyPr/>
        <a:lstStyle/>
        <a:p>
          <a:endParaRPr lang="pt-BR"/>
        </a:p>
      </dgm:t>
    </dgm:pt>
    <dgm:pt modelId="{902874B6-1D97-446C-A15C-3F4FB07BEDA5}" type="parTrans" cxnId="{A71977F2-8D11-40C9-BF8E-4DEB13E6F587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X="714460" custScaleY="39196" custLinFactNeighborY="-28484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Y="381540" custLinFactNeighborX="-940" custLinFactNeighborY="-17313">
        <dgm:presLayoutVars>
          <dgm:bulletEnabled val="1"/>
        </dgm:presLayoutVars>
      </dgm:prSet>
      <dgm:spPr/>
    </dgm:pt>
  </dgm:ptLst>
  <dgm:cxnLst>
    <dgm:cxn modelId="{1631772C-F849-45E3-84DB-C39032811E32}" type="presOf" srcId="{A9DF42E6-76F9-463E-92F6-18E4A4258253}" destId="{7386B9DE-C079-4382-BAA0-BA9D07A902D9}" srcOrd="0" destOrd="0" presId="urn:microsoft.com/office/officeart/2005/8/layout/list1"/>
    <dgm:cxn modelId="{4A3C604E-4E2E-4666-9EE0-E89401D896A2}" type="presOf" srcId="{590C6927-570D-49B2-BBD2-651BB4308DEF}" destId="{42A47F65-8729-4298-AA4A-C8017BFA56E2}" srcOrd="1" destOrd="0" presId="urn:microsoft.com/office/officeart/2005/8/layout/list1"/>
    <dgm:cxn modelId="{A5BC468A-C11E-4D45-ACE5-DF6C8572781A}" type="presOf" srcId="{868C64B0-F6EF-4169-A2B4-5339CAE235E0}" destId="{061773E8-3844-46BE-BB85-87A3F2DFDF09}" srcOrd="0" destOrd="0" presId="urn:microsoft.com/office/officeart/2005/8/layout/list1"/>
    <dgm:cxn modelId="{A71977F2-8D11-40C9-BF8E-4DEB13E6F587}" srcId="{590C6927-570D-49B2-BBD2-651BB4308DEF}" destId="{868C64B0-F6EF-4169-A2B4-5339CAE235E0}" srcOrd="0" destOrd="0" parTransId="{902874B6-1D97-446C-A15C-3F4FB07BEDA5}" sibTransId="{12F88CD4-E8DD-427F-AE08-8A807116F3CD}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24DE1CFF-31C8-4888-A51C-13767CEDA57A}" type="presOf" srcId="{590C6927-570D-49B2-BBD2-651BB4308DEF}" destId="{70352928-1FEF-4AFA-999B-A3BF727193BA}" srcOrd="0" destOrd="0" presId="urn:microsoft.com/office/officeart/2005/8/layout/list1"/>
    <dgm:cxn modelId="{9FD6B4A4-2A0E-4C5C-9EA3-B13AC814D900}" type="presParOf" srcId="{7386B9DE-C079-4382-BAA0-BA9D07A902D9}" destId="{EFC28445-DD1E-4FAF-89BF-453829AC0457}" srcOrd="0" destOrd="0" presId="urn:microsoft.com/office/officeart/2005/8/layout/list1"/>
    <dgm:cxn modelId="{9BCC71D5-6CAE-4F96-9425-B92D9B776FE2}" type="presParOf" srcId="{EFC28445-DD1E-4FAF-89BF-453829AC0457}" destId="{70352928-1FEF-4AFA-999B-A3BF727193BA}" srcOrd="0" destOrd="0" presId="urn:microsoft.com/office/officeart/2005/8/layout/list1"/>
    <dgm:cxn modelId="{AEB3239C-9C1D-4599-8916-BACF6C07F1F5}" type="presParOf" srcId="{EFC28445-DD1E-4FAF-89BF-453829AC0457}" destId="{42A47F65-8729-4298-AA4A-C8017BFA56E2}" srcOrd="1" destOrd="0" presId="urn:microsoft.com/office/officeart/2005/8/layout/list1"/>
    <dgm:cxn modelId="{88AD2056-231F-4763-A0C3-9B4BC5DD5495}" type="presParOf" srcId="{7386B9DE-C079-4382-BAA0-BA9D07A902D9}" destId="{0838EB33-C978-48A1-89B1-796B50579417}" srcOrd="1" destOrd="0" presId="urn:microsoft.com/office/officeart/2005/8/layout/list1"/>
    <dgm:cxn modelId="{2AABE80D-D922-41B5-A357-63D5ED85BED3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pPr algn="ctr"/>
          <a:r>
            <a:rPr lang="pt-BR" sz="2400" dirty="0"/>
            <a:t>Conclusão e Recomendações 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868C64B0-F6EF-4169-A2B4-5339CAE235E0}">
      <dgm:prSet custT="1"/>
      <dgm:spPr/>
      <dgm:t>
        <a:bodyPr/>
        <a:lstStyle/>
        <a:p>
          <a:endParaRPr lang="pt-BR" sz="1600" dirty="0"/>
        </a:p>
      </dgm:t>
    </dgm:pt>
    <dgm:pt modelId="{902874B6-1D97-446C-A15C-3F4FB07BEDA5}" type="parTrans" cxnId="{A71977F2-8D11-40C9-BF8E-4DEB13E6F587}">
      <dgm:prSet/>
      <dgm:spPr/>
      <dgm:t>
        <a:bodyPr/>
        <a:lstStyle/>
        <a:p>
          <a:endParaRPr lang="pt-BR"/>
        </a:p>
      </dgm:t>
    </dgm:pt>
    <dgm:pt modelId="{12F88CD4-E8DD-427F-AE08-8A807116F3CD}" type="sibTrans" cxnId="{A71977F2-8D11-40C9-BF8E-4DEB13E6F587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X="714460" custScaleY="39196" custLinFactNeighborY="-28484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Y="317031" custLinFactNeighborX="778" custLinFactNeighborY="9588">
        <dgm:presLayoutVars>
          <dgm:bulletEnabled val="1"/>
        </dgm:presLayoutVars>
      </dgm:prSet>
      <dgm:spPr/>
    </dgm:pt>
  </dgm:ptLst>
  <dgm:cxnLst>
    <dgm:cxn modelId="{F9808817-5A85-4B2A-8036-7034AE032829}" type="presOf" srcId="{590C6927-570D-49B2-BBD2-651BB4308DEF}" destId="{42A47F65-8729-4298-AA4A-C8017BFA56E2}" srcOrd="1" destOrd="0" presId="urn:microsoft.com/office/officeart/2005/8/layout/list1"/>
    <dgm:cxn modelId="{42D23888-5249-464F-975E-33544C5F55FB}" type="presOf" srcId="{590C6927-570D-49B2-BBD2-651BB4308DEF}" destId="{70352928-1FEF-4AFA-999B-A3BF727193BA}" srcOrd="0" destOrd="0" presId="urn:microsoft.com/office/officeart/2005/8/layout/list1"/>
    <dgm:cxn modelId="{F1FDE4EF-174A-4A53-8009-E0620590F2CC}" type="presOf" srcId="{A9DF42E6-76F9-463E-92F6-18E4A4258253}" destId="{7386B9DE-C079-4382-BAA0-BA9D07A902D9}" srcOrd="0" destOrd="0" presId="urn:microsoft.com/office/officeart/2005/8/layout/list1"/>
    <dgm:cxn modelId="{A71977F2-8D11-40C9-BF8E-4DEB13E6F587}" srcId="{590C6927-570D-49B2-BBD2-651BB4308DEF}" destId="{868C64B0-F6EF-4169-A2B4-5339CAE235E0}" srcOrd="0" destOrd="0" parTransId="{902874B6-1D97-446C-A15C-3F4FB07BEDA5}" sibTransId="{12F88CD4-E8DD-427F-AE08-8A807116F3CD}"/>
    <dgm:cxn modelId="{85F212F6-3564-4D4C-B34B-2471218F60E6}" type="presOf" srcId="{868C64B0-F6EF-4169-A2B4-5339CAE235E0}" destId="{061773E8-3844-46BE-BB85-87A3F2DFDF09}" srcOrd="0" destOrd="0" presId="urn:microsoft.com/office/officeart/2005/8/layout/list1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2876AB29-5899-4D48-BEF9-DD2A3E708C54}" type="presParOf" srcId="{7386B9DE-C079-4382-BAA0-BA9D07A902D9}" destId="{EFC28445-DD1E-4FAF-89BF-453829AC0457}" srcOrd="0" destOrd="0" presId="urn:microsoft.com/office/officeart/2005/8/layout/list1"/>
    <dgm:cxn modelId="{D76BD396-D334-4B7F-8031-E4FBC16700F9}" type="presParOf" srcId="{EFC28445-DD1E-4FAF-89BF-453829AC0457}" destId="{70352928-1FEF-4AFA-999B-A3BF727193BA}" srcOrd="0" destOrd="0" presId="urn:microsoft.com/office/officeart/2005/8/layout/list1"/>
    <dgm:cxn modelId="{65B135FA-E275-47BE-A6BA-31E04A2D8BA3}" type="presParOf" srcId="{EFC28445-DD1E-4FAF-89BF-453829AC0457}" destId="{42A47F65-8729-4298-AA4A-C8017BFA56E2}" srcOrd="1" destOrd="0" presId="urn:microsoft.com/office/officeart/2005/8/layout/list1"/>
    <dgm:cxn modelId="{1276C2E2-C11F-474D-9C8B-AA1843C5BE24}" type="presParOf" srcId="{7386B9DE-C079-4382-BAA0-BA9D07A902D9}" destId="{0838EB33-C978-48A1-89B1-796B50579417}" srcOrd="1" destOrd="0" presId="urn:microsoft.com/office/officeart/2005/8/layout/list1"/>
    <dgm:cxn modelId="{E3336CDF-68E7-4973-BD84-4AA8F402662F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pPr algn="ctr"/>
          <a:r>
            <a:rPr lang="pt-BR" sz="2400" dirty="0"/>
            <a:t>Artigo II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0E69E390-46F7-4D1C-AD7C-8418C2C0F6CC}">
      <dgm:prSet/>
      <dgm:spPr/>
      <dgm:t>
        <a:bodyPr/>
        <a:lstStyle/>
        <a:p>
          <a:endParaRPr lang="pt-BR" dirty="0"/>
        </a:p>
      </dgm:t>
    </dgm:pt>
    <dgm:pt modelId="{B6AE3727-0DEA-495B-B102-60158068AD8E}" type="parTrans" cxnId="{60D1C5D9-5769-4F97-B8EF-1E55E1107F93}">
      <dgm:prSet/>
      <dgm:spPr/>
      <dgm:t>
        <a:bodyPr/>
        <a:lstStyle/>
        <a:p>
          <a:endParaRPr lang="pt-BR"/>
        </a:p>
      </dgm:t>
    </dgm:pt>
    <dgm:pt modelId="{E97A96F5-2FA8-4F7F-B680-26633ECE7FEF}" type="sibTrans" cxnId="{60D1C5D9-5769-4F97-B8EF-1E55E1107F93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X="714460" custScaleY="39196" custLinFactNeighborY="-14980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Y="181802" custLinFactY="15179" custLinFactNeighborX="1158" custLinFactNeighborY="100000">
        <dgm:presLayoutVars>
          <dgm:bulletEnabled val="1"/>
        </dgm:presLayoutVars>
      </dgm:prSet>
      <dgm:spPr/>
    </dgm:pt>
  </dgm:ptLst>
  <dgm:cxnLst>
    <dgm:cxn modelId="{9806E432-A3D2-44AF-835E-D204EB9FC0D0}" type="presOf" srcId="{590C6927-570D-49B2-BBD2-651BB4308DEF}" destId="{70352928-1FEF-4AFA-999B-A3BF727193BA}" srcOrd="0" destOrd="0" presId="urn:microsoft.com/office/officeart/2005/8/layout/list1"/>
    <dgm:cxn modelId="{806FC35E-AC73-4AB3-82CF-92DFB372B0F3}" type="presOf" srcId="{A9DF42E6-76F9-463E-92F6-18E4A4258253}" destId="{7386B9DE-C079-4382-BAA0-BA9D07A902D9}" srcOrd="0" destOrd="0" presId="urn:microsoft.com/office/officeart/2005/8/layout/list1"/>
    <dgm:cxn modelId="{320071A1-E63A-43FE-B6F3-0E0282E3D299}" type="presOf" srcId="{590C6927-570D-49B2-BBD2-651BB4308DEF}" destId="{42A47F65-8729-4298-AA4A-C8017BFA56E2}" srcOrd="1" destOrd="0" presId="urn:microsoft.com/office/officeart/2005/8/layout/list1"/>
    <dgm:cxn modelId="{60D1C5D9-5769-4F97-B8EF-1E55E1107F93}" srcId="{590C6927-570D-49B2-BBD2-651BB4308DEF}" destId="{0E69E390-46F7-4D1C-AD7C-8418C2C0F6CC}" srcOrd="0" destOrd="0" parTransId="{B6AE3727-0DEA-495B-B102-60158068AD8E}" sibTransId="{E97A96F5-2FA8-4F7F-B680-26633ECE7FEF}"/>
    <dgm:cxn modelId="{49B30FFB-113E-43F1-B1F1-9DD853F0848A}" type="presOf" srcId="{0E69E390-46F7-4D1C-AD7C-8418C2C0F6CC}" destId="{061773E8-3844-46BE-BB85-87A3F2DFDF09}" srcOrd="0" destOrd="0" presId="urn:microsoft.com/office/officeart/2005/8/layout/list1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4E4304F5-5570-4440-8403-A01B18DF412F}" type="presParOf" srcId="{7386B9DE-C079-4382-BAA0-BA9D07A902D9}" destId="{EFC28445-DD1E-4FAF-89BF-453829AC0457}" srcOrd="0" destOrd="0" presId="urn:microsoft.com/office/officeart/2005/8/layout/list1"/>
    <dgm:cxn modelId="{EFC1C731-A311-4EE1-833C-D68ED438D4EF}" type="presParOf" srcId="{EFC28445-DD1E-4FAF-89BF-453829AC0457}" destId="{70352928-1FEF-4AFA-999B-A3BF727193BA}" srcOrd="0" destOrd="0" presId="urn:microsoft.com/office/officeart/2005/8/layout/list1"/>
    <dgm:cxn modelId="{0EB4D3D6-3758-44AD-8A63-8526AAF08CFF}" type="presParOf" srcId="{EFC28445-DD1E-4FAF-89BF-453829AC0457}" destId="{42A47F65-8729-4298-AA4A-C8017BFA56E2}" srcOrd="1" destOrd="0" presId="urn:microsoft.com/office/officeart/2005/8/layout/list1"/>
    <dgm:cxn modelId="{55072E60-8697-4BEA-A34B-56C432CC29C9}" type="presParOf" srcId="{7386B9DE-C079-4382-BAA0-BA9D07A902D9}" destId="{0838EB33-C978-48A1-89B1-796B50579417}" srcOrd="1" destOrd="0" presId="urn:microsoft.com/office/officeart/2005/8/layout/list1"/>
    <dgm:cxn modelId="{78F4D83F-A20B-46D7-8EB6-0EA1DEF5CFB7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r>
            <a:rPr lang="pt-BR" sz="2400" dirty="0"/>
            <a:t>Objetivo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051C367C-2E48-45D6-93FA-CEF84AF35351}">
      <dgm:prSet/>
      <dgm:spPr/>
      <dgm:t>
        <a:bodyPr/>
        <a:lstStyle/>
        <a:p>
          <a:endParaRPr lang="pt-BR" dirty="0"/>
        </a:p>
      </dgm:t>
    </dgm:pt>
    <dgm:pt modelId="{17170AD7-2E65-4626-B0F7-F3E46138154A}" type="parTrans" cxnId="{98CF9BED-14D1-417A-B099-03C6DCEBF4D1}">
      <dgm:prSet/>
      <dgm:spPr/>
      <dgm:t>
        <a:bodyPr/>
        <a:lstStyle/>
        <a:p>
          <a:endParaRPr lang="pt-BR"/>
        </a:p>
      </dgm:t>
    </dgm:pt>
    <dgm:pt modelId="{0A9FD250-8E5B-4668-BA36-0C083B9058DA}" type="sibTrans" cxnId="{98CF9BED-14D1-417A-B099-03C6DCEBF4D1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Y="39196" custLinFactNeighborY="-28484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Y="202220" custLinFactNeighborY="-5861">
        <dgm:presLayoutVars>
          <dgm:bulletEnabled val="1"/>
        </dgm:presLayoutVars>
      </dgm:prSet>
      <dgm:spPr/>
    </dgm:pt>
  </dgm:ptLst>
  <dgm:cxnLst>
    <dgm:cxn modelId="{E8E5EF41-B6C2-4460-BC9C-F895E40F2B22}" type="presOf" srcId="{590C6927-570D-49B2-BBD2-651BB4308DEF}" destId="{70352928-1FEF-4AFA-999B-A3BF727193BA}" srcOrd="0" destOrd="0" presId="urn:microsoft.com/office/officeart/2005/8/layout/list1"/>
    <dgm:cxn modelId="{09DD726A-64CF-4E7B-B159-61FF873CF641}" type="presOf" srcId="{590C6927-570D-49B2-BBD2-651BB4308DEF}" destId="{42A47F65-8729-4298-AA4A-C8017BFA56E2}" srcOrd="1" destOrd="0" presId="urn:microsoft.com/office/officeart/2005/8/layout/list1"/>
    <dgm:cxn modelId="{E3F9C3C2-C2DB-45D3-BF17-30CC91BE630A}" type="presOf" srcId="{051C367C-2E48-45D6-93FA-CEF84AF35351}" destId="{061773E8-3844-46BE-BB85-87A3F2DFDF09}" srcOrd="0" destOrd="0" presId="urn:microsoft.com/office/officeart/2005/8/layout/list1"/>
    <dgm:cxn modelId="{A70F06DD-88D8-4A2D-A0DC-067E2568CE96}" type="presOf" srcId="{A9DF42E6-76F9-463E-92F6-18E4A4258253}" destId="{7386B9DE-C079-4382-BAA0-BA9D07A902D9}" srcOrd="0" destOrd="0" presId="urn:microsoft.com/office/officeart/2005/8/layout/list1"/>
    <dgm:cxn modelId="{98CF9BED-14D1-417A-B099-03C6DCEBF4D1}" srcId="{590C6927-570D-49B2-BBD2-651BB4308DEF}" destId="{051C367C-2E48-45D6-93FA-CEF84AF35351}" srcOrd="0" destOrd="0" parTransId="{17170AD7-2E65-4626-B0F7-F3E46138154A}" sibTransId="{0A9FD250-8E5B-4668-BA36-0C083B9058DA}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04E73E8E-3783-4F2A-A960-9E4C0DA843D3}" type="presParOf" srcId="{7386B9DE-C079-4382-BAA0-BA9D07A902D9}" destId="{EFC28445-DD1E-4FAF-89BF-453829AC0457}" srcOrd="0" destOrd="0" presId="urn:microsoft.com/office/officeart/2005/8/layout/list1"/>
    <dgm:cxn modelId="{22577C53-6053-428E-8112-0F6954DECB08}" type="presParOf" srcId="{EFC28445-DD1E-4FAF-89BF-453829AC0457}" destId="{70352928-1FEF-4AFA-999B-A3BF727193BA}" srcOrd="0" destOrd="0" presId="urn:microsoft.com/office/officeart/2005/8/layout/list1"/>
    <dgm:cxn modelId="{7348696F-1E1D-4A65-BA3F-C5B04163BC1C}" type="presParOf" srcId="{EFC28445-DD1E-4FAF-89BF-453829AC0457}" destId="{42A47F65-8729-4298-AA4A-C8017BFA56E2}" srcOrd="1" destOrd="0" presId="urn:microsoft.com/office/officeart/2005/8/layout/list1"/>
    <dgm:cxn modelId="{2F562F07-B70D-4305-A672-8A1BC636AF95}" type="presParOf" srcId="{7386B9DE-C079-4382-BAA0-BA9D07A902D9}" destId="{0838EB33-C978-48A1-89B1-796B50579417}" srcOrd="1" destOrd="0" presId="urn:microsoft.com/office/officeart/2005/8/layout/list1"/>
    <dgm:cxn modelId="{78DE8D1F-ECD0-4053-B403-85E164161891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r>
            <a:rPr lang="pt-BR" sz="2400" dirty="0"/>
            <a:t>Método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440A90E3-4143-46E2-B758-6557881B96D6}">
      <dgm:prSet custT="1"/>
      <dgm:spPr/>
      <dgm:t>
        <a:bodyPr/>
        <a:lstStyle/>
        <a:p>
          <a:pPr algn="just"/>
          <a:endParaRPr lang="pt-BR" sz="1600" b="1" dirty="0"/>
        </a:p>
      </dgm:t>
    </dgm:pt>
    <dgm:pt modelId="{4A7C1AD7-0467-41A4-BDCD-7E7F9E6AEABF}" type="sibTrans" cxnId="{013EEAA6-BED6-40F6-99E4-FE2BDBBD3220}">
      <dgm:prSet/>
      <dgm:spPr/>
      <dgm:t>
        <a:bodyPr/>
        <a:lstStyle/>
        <a:p>
          <a:endParaRPr lang="pt-BR"/>
        </a:p>
      </dgm:t>
    </dgm:pt>
    <dgm:pt modelId="{F069D8A1-D5ED-4AA9-8501-CEFC0868AE6E}" type="parTrans" cxnId="{013EEAA6-BED6-40F6-99E4-FE2BDBBD3220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Y="31138" custLinFactNeighborY="-28484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X="100000" custScaleY="323639" custLinFactNeighborY="-68342">
        <dgm:presLayoutVars>
          <dgm:bulletEnabled val="1"/>
        </dgm:presLayoutVars>
      </dgm:prSet>
      <dgm:spPr/>
    </dgm:pt>
  </dgm:ptLst>
  <dgm:cxnLst>
    <dgm:cxn modelId="{110BF306-CC3F-4893-8E0C-D15A9E483C71}" type="presOf" srcId="{590C6927-570D-49B2-BBD2-651BB4308DEF}" destId="{42A47F65-8729-4298-AA4A-C8017BFA56E2}" srcOrd="1" destOrd="0" presId="urn:microsoft.com/office/officeart/2005/8/layout/list1"/>
    <dgm:cxn modelId="{8865B124-3EA6-4483-9CC5-DC3D02FCCE94}" type="presOf" srcId="{A9DF42E6-76F9-463E-92F6-18E4A4258253}" destId="{7386B9DE-C079-4382-BAA0-BA9D07A902D9}" srcOrd="0" destOrd="0" presId="urn:microsoft.com/office/officeart/2005/8/layout/list1"/>
    <dgm:cxn modelId="{E7E64A68-2970-45B3-A914-CE8887FC6F40}" type="presOf" srcId="{440A90E3-4143-46E2-B758-6557881B96D6}" destId="{061773E8-3844-46BE-BB85-87A3F2DFDF09}" srcOrd="0" destOrd="0" presId="urn:microsoft.com/office/officeart/2005/8/layout/list1"/>
    <dgm:cxn modelId="{013EEAA6-BED6-40F6-99E4-FE2BDBBD3220}" srcId="{590C6927-570D-49B2-BBD2-651BB4308DEF}" destId="{440A90E3-4143-46E2-B758-6557881B96D6}" srcOrd="0" destOrd="0" parTransId="{F069D8A1-D5ED-4AA9-8501-CEFC0868AE6E}" sibTransId="{4A7C1AD7-0467-41A4-BDCD-7E7F9E6AEABF}"/>
    <dgm:cxn modelId="{285233FE-5A3C-4109-8754-E10E7CCB8C7D}" type="presOf" srcId="{590C6927-570D-49B2-BBD2-651BB4308DEF}" destId="{70352928-1FEF-4AFA-999B-A3BF727193BA}" srcOrd="0" destOrd="0" presId="urn:microsoft.com/office/officeart/2005/8/layout/list1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AFDA158F-F4D9-4690-8518-CB0BC9569807}" type="presParOf" srcId="{7386B9DE-C079-4382-BAA0-BA9D07A902D9}" destId="{EFC28445-DD1E-4FAF-89BF-453829AC0457}" srcOrd="0" destOrd="0" presId="urn:microsoft.com/office/officeart/2005/8/layout/list1"/>
    <dgm:cxn modelId="{2153317A-7E29-4AD8-AEAD-183C51A66DCF}" type="presParOf" srcId="{EFC28445-DD1E-4FAF-89BF-453829AC0457}" destId="{70352928-1FEF-4AFA-999B-A3BF727193BA}" srcOrd="0" destOrd="0" presId="urn:microsoft.com/office/officeart/2005/8/layout/list1"/>
    <dgm:cxn modelId="{1B978E5B-3848-4B12-A529-CD877AC5D4DD}" type="presParOf" srcId="{EFC28445-DD1E-4FAF-89BF-453829AC0457}" destId="{42A47F65-8729-4298-AA4A-C8017BFA56E2}" srcOrd="1" destOrd="0" presId="urn:microsoft.com/office/officeart/2005/8/layout/list1"/>
    <dgm:cxn modelId="{099EBC32-4155-4BF7-BE5C-A941925E499E}" type="presParOf" srcId="{7386B9DE-C079-4382-BAA0-BA9D07A902D9}" destId="{0838EB33-C978-48A1-89B1-796B50579417}" srcOrd="1" destOrd="0" presId="urn:microsoft.com/office/officeart/2005/8/layout/list1"/>
    <dgm:cxn modelId="{5D5B2C5A-A77D-4A42-881B-62D0862C1F65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9DF42E6-76F9-463E-92F6-18E4A425825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90C6927-570D-49B2-BBD2-651BB4308DEF}">
      <dgm:prSet phldrT="[Texto]" custT="1"/>
      <dgm:spPr/>
      <dgm:t>
        <a:bodyPr/>
        <a:lstStyle/>
        <a:p>
          <a:pPr algn="ctr"/>
          <a:r>
            <a:rPr lang="pt-BR" sz="2400" dirty="0"/>
            <a:t>Resultados e Discussão</a:t>
          </a:r>
        </a:p>
      </dgm:t>
    </dgm:pt>
    <dgm:pt modelId="{7CA5074B-3BF3-4226-A6E3-25583F9B5A78}" type="parTrans" cxnId="{2BB398FE-46BF-4FD8-AE7B-01A42EF10CD2}">
      <dgm:prSet/>
      <dgm:spPr/>
      <dgm:t>
        <a:bodyPr/>
        <a:lstStyle/>
        <a:p>
          <a:endParaRPr lang="pt-BR"/>
        </a:p>
      </dgm:t>
    </dgm:pt>
    <dgm:pt modelId="{68A549C5-8975-4D0C-BED8-300BAA12599A}" type="sibTrans" cxnId="{2BB398FE-46BF-4FD8-AE7B-01A42EF10CD2}">
      <dgm:prSet/>
      <dgm:spPr/>
      <dgm:t>
        <a:bodyPr/>
        <a:lstStyle/>
        <a:p>
          <a:endParaRPr lang="pt-BR"/>
        </a:p>
      </dgm:t>
    </dgm:pt>
    <dgm:pt modelId="{868C64B0-F6EF-4169-A2B4-5339CAE235E0}">
      <dgm:prSet custT="1"/>
      <dgm:spPr/>
      <dgm:t>
        <a:bodyPr/>
        <a:lstStyle/>
        <a:p>
          <a:endParaRPr lang="pt-BR" sz="1600" dirty="0"/>
        </a:p>
      </dgm:t>
    </dgm:pt>
    <dgm:pt modelId="{902874B6-1D97-446C-A15C-3F4FB07BEDA5}" type="parTrans" cxnId="{A71977F2-8D11-40C9-BF8E-4DEB13E6F587}">
      <dgm:prSet/>
      <dgm:spPr/>
      <dgm:t>
        <a:bodyPr/>
        <a:lstStyle/>
        <a:p>
          <a:endParaRPr lang="pt-BR"/>
        </a:p>
      </dgm:t>
    </dgm:pt>
    <dgm:pt modelId="{12F88CD4-E8DD-427F-AE08-8A807116F3CD}" type="sibTrans" cxnId="{A71977F2-8D11-40C9-BF8E-4DEB13E6F587}">
      <dgm:prSet/>
      <dgm:spPr/>
      <dgm:t>
        <a:bodyPr/>
        <a:lstStyle/>
        <a:p>
          <a:endParaRPr lang="pt-BR"/>
        </a:p>
      </dgm:t>
    </dgm:pt>
    <dgm:pt modelId="{7386B9DE-C079-4382-BAA0-BA9D07A902D9}" type="pres">
      <dgm:prSet presAssocID="{A9DF42E6-76F9-463E-92F6-18E4A4258253}" presName="linear" presStyleCnt="0">
        <dgm:presLayoutVars>
          <dgm:dir/>
          <dgm:animLvl val="lvl"/>
          <dgm:resizeHandles val="exact"/>
        </dgm:presLayoutVars>
      </dgm:prSet>
      <dgm:spPr/>
    </dgm:pt>
    <dgm:pt modelId="{EFC28445-DD1E-4FAF-89BF-453829AC0457}" type="pres">
      <dgm:prSet presAssocID="{590C6927-570D-49B2-BBD2-651BB4308DEF}" presName="parentLin" presStyleCnt="0"/>
      <dgm:spPr/>
    </dgm:pt>
    <dgm:pt modelId="{70352928-1FEF-4AFA-999B-A3BF727193BA}" type="pres">
      <dgm:prSet presAssocID="{590C6927-570D-49B2-BBD2-651BB4308DEF}" presName="parentLeftMargin" presStyleLbl="node1" presStyleIdx="0" presStyleCnt="1"/>
      <dgm:spPr/>
    </dgm:pt>
    <dgm:pt modelId="{42A47F65-8729-4298-AA4A-C8017BFA56E2}" type="pres">
      <dgm:prSet presAssocID="{590C6927-570D-49B2-BBD2-651BB4308DEF}" presName="parentText" presStyleLbl="node1" presStyleIdx="0" presStyleCnt="1" custScaleX="714460" custScaleY="39196" custLinFactNeighborY="-28484">
        <dgm:presLayoutVars>
          <dgm:chMax val="0"/>
          <dgm:bulletEnabled val="1"/>
        </dgm:presLayoutVars>
      </dgm:prSet>
      <dgm:spPr/>
    </dgm:pt>
    <dgm:pt modelId="{0838EB33-C978-48A1-89B1-796B50579417}" type="pres">
      <dgm:prSet presAssocID="{590C6927-570D-49B2-BBD2-651BB4308DEF}" presName="negativeSpace" presStyleCnt="0"/>
      <dgm:spPr/>
    </dgm:pt>
    <dgm:pt modelId="{061773E8-3844-46BE-BB85-87A3F2DFDF09}" type="pres">
      <dgm:prSet presAssocID="{590C6927-570D-49B2-BBD2-651BB4308DEF}" presName="childText" presStyleLbl="conFgAcc1" presStyleIdx="0" presStyleCnt="1" custScaleY="323679" custLinFactNeighborX="1010" custLinFactNeighborY="9438">
        <dgm:presLayoutVars>
          <dgm:bulletEnabled val="1"/>
        </dgm:presLayoutVars>
      </dgm:prSet>
      <dgm:spPr/>
    </dgm:pt>
  </dgm:ptLst>
  <dgm:cxnLst>
    <dgm:cxn modelId="{0BF5BD4C-D99D-4299-AFA7-F47C6C71D666}" type="presOf" srcId="{590C6927-570D-49B2-BBD2-651BB4308DEF}" destId="{70352928-1FEF-4AFA-999B-A3BF727193BA}" srcOrd="0" destOrd="0" presId="urn:microsoft.com/office/officeart/2005/8/layout/list1"/>
    <dgm:cxn modelId="{3E3E1B7E-71F4-4B6F-A73F-AD02BFD12295}" type="presOf" srcId="{868C64B0-F6EF-4169-A2B4-5339CAE235E0}" destId="{061773E8-3844-46BE-BB85-87A3F2DFDF09}" srcOrd="0" destOrd="0" presId="urn:microsoft.com/office/officeart/2005/8/layout/list1"/>
    <dgm:cxn modelId="{8DE58EB5-6AF1-4448-B58F-377942E05FAB}" type="presOf" srcId="{A9DF42E6-76F9-463E-92F6-18E4A4258253}" destId="{7386B9DE-C079-4382-BAA0-BA9D07A902D9}" srcOrd="0" destOrd="0" presId="urn:microsoft.com/office/officeart/2005/8/layout/list1"/>
    <dgm:cxn modelId="{5BC742C1-FF3E-4BB9-8F45-79CC5E0FB9B3}" type="presOf" srcId="{590C6927-570D-49B2-BBD2-651BB4308DEF}" destId="{42A47F65-8729-4298-AA4A-C8017BFA56E2}" srcOrd="1" destOrd="0" presId="urn:microsoft.com/office/officeart/2005/8/layout/list1"/>
    <dgm:cxn modelId="{A71977F2-8D11-40C9-BF8E-4DEB13E6F587}" srcId="{590C6927-570D-49B2-BBD2-651BB4308DEF}" destId="{868C64B0-F6EF-4169-A2B4-5339CAE235E0}" srcOrd="0" destOrd="0" parTransId="{902874B6-1D97-446C-A15C-3F4FB07BEDA5}" sibTransId="{12F88CD4-E8DD-427F-AE08-8A807116F3CD}"/>
    <dgm:cxn modelId="{2BB398FE-46BF-4FD8-AE7B-01A42EF10CD2}" srcId="{A9DF42E6-76F9-463E-92F6-18E4A4258253}" destId="{590C6927-570D-49B2-BBD2-651BB4308DEF}" srcOrd="0" destOrd="0" parTransId="{7CA5074B-3BF3-4226-A6E3-25583F9B5A78}" sibTransId="{68A549C5-8975-4D0C-BED8-300BAA12599A}"/>
    <dgm:cxn modelId="{B9E45DA7-8B72-4126-B2A7-F33C66440631}" type="presParOf" srcId="{7386B9DE-C079-4382-BAA0-BA9D07A902D9}" destId="{EFC28445-DD1E-4FAF-89BF-453829AC0457}" srcOrd="0" destOrd="0" presId="urn:microsoft.com/office/officeart/2005/8/layout/list1"/>
    <dgm:cxn modelId="{6616D55A-4307-4073-9AE4-201B96E02E3D}" type="presParOf" srcId="{EFC28445-DD1E-4FAF-89BF-453829AC0457}" destId="{70352928-1FEF-4AFA-999B-A3BF727193BA}" srcOrd="0" destOrd="0" presId="urn:microsoft.com/office/officeart/2005/8/layout/list1"/>
    <dgm:cxn modelId="{79C72025-F108-4C66-9B95-AAA319C1CE8A}" type="presParOf" srcId="{EFC28445-DD1E-4FAF-89BF-453829AC0457}" destId="{42A47F65-8729-4298-AA4A-C8017BFA56E2}" srcOrd="1" destOrd="0" presId="urn:microsoft.com/office/officeart/2005/8/layout/list1"/>
    <dgm:cxn modelId="{6543574B-BE4E-442D-AF9B-6D8EDBE8F569}" type="presParOf" srcId="{7386B9DE-C079-4382-BAA0-BA9D07A902D9}" destId="{0838EB33-C978-48A1-89B1-796B50579417}" srcOrd="1" destOrd="0" presId="urn:microsoft.com/office/officeart/2005/8/layout/list1"/>
    <dgm:cxn modelId="{79542772-EDBB-4DA0-837C-8BD6F48783AA}" type="presParOf" srcId="{7386B9DE-C079-4382-BAA0-BA9D07A902D9}" destId="{061773E8-3844-46BE-BB85-87A3F2DFDF0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38550"/>
          <a:ext cx="6216352" cy="39428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458" tIns="1062228" rIns="482458" bIns="362712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5100" kern="1200" dirty="0"/>
            <a:t>Título</a:t>
          </a:r>
        </a:p>
      </dsp:txBody>
      <dsp:txXfrm>
        <a:off x="0" y="38550"/>
        <a:ext cx="6216352" cy="3942876"/>
      </dsp:txXfrm>
    </dsp:sp>
    <dsp:sp modelId="{42A47F65-8729-4298-AA4A-C8017BFA56E2}">
      <dsp:nvSpPr>
        <dsp:cNvPr id="0" name=""/>
        <dsp:cNvSpPr/>
      </dsp:nvSpPr>
      <dsp:spPr>
        <a:xfrm>
          <a:off x="61465" y="0"/>
          <a:ext cx="6148039" cy="590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4474" tIns="0" rIns="16447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Artigo I</a:t>
          </a:r>
        </a:p>
      </dsp:txBody>
      <dsp:txXfrm>
        <a:off x="90271" y="28806"/>
        <a:ext cx="6090427" cy="532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0"/>
          <a:ext cx="6216352" cy="28869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458" tIns="1332992" rIns="482458" bIns="455168" numCol="1" spcCol="1270" anchor="t" anchorCtr="0">
          <a:noAutofit/>
        </a:bodyPr>
        <a:lstStyle/>
        <a:p>
          <a:pPr marL="285750" lvl="1" indent="-285750" algn="l" defTabSz="2844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6400" kern="1200" dirty="0"/>
        </a:p>
      </dsp:txBody>
      <dsp:txXfrm>
        <a:off x="0" y="0"/>
        <a:ext cx="6216352" cy="2886992"/>
      </dsp:txXfrm>
    </dsp:sp>
    <dsp:sp modelId="{42A47F65-8729-4298-AA4A-C8017BFA56E2}">
      <dsp:nvSpPr>
        <dsp:cNvPr id="0" name=""/>
        <dsp:cNvSpPr/>
      </dsp:nvSpPr>
      <dsp:spPr>
        <a:xfrm>
          <a:off x="360041" y="0"/>
          <a:ext cx="4351446" cy="7405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4474" tIns="0" rIns="16447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Objetivo </a:t>
          </a:r>
        </a:p>
      </dsp:txBody>
      <dsp:txXfrm>
        <a:off x="396190" y="36149"/>
        <a:ext cx="4279148" cy="668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0"/>
          <a:ext cx="6216352" cy="53012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458" tIns="1353820" rIns="482458" bIns="113792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600" b="1" kern="1200" dirty="0"/>
        </a:p>
      </dsp:txBody>
      <dsp:txXfrm>
        <a:off x="0" y="0"/>
        <a:ext cx="6216352" cy="5301206"/>
      </dsp:txXfrm>
    </dsp:sp>
    <dsp:sp modelId="{42A47F65-8729-4298-AA4A-C8017BFA56E2}">
      <dsp:nvSpPr>
        <dsp:cNvPr id="0" name=""/>
        <dsp:cNvSpPr/>
      </dsp:nvSpPr>
      <dsp:spPr>
        <a:xfrm>
          <a:off x="310817" y="0"/>
          <a:ext cx="4351446" cy="597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4474" tIns="0" rIns="16447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Método</a:t>
          </a:r>
        </a:p>
      </dsp:txBody>
      <dsp:txXfrm>
        <a:off x="339983" y="29166"/>
        <a:ext cx="4293114" cy="539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0"/>
          <a:ext cx="6768752" cy="61534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5330" tIns="1332992" rIns="52533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600" kern="1200" dirty="0"/>
        </a:p>
      </dsp:txBody>
      <dsp:txXfrm>
        <a:off x="0" y="0"/>
        <a:ext cx="6768752" cy="6153477"/>
      </dsp:txXfrm>
    </dsp:sp>
    <dsp:sp modelId="{42A47F65-8729-4298-AA4A-C8017BFA56E2}">
      <dsp:nvSpPr>
        <dsp:cNvPr id="0" name=""/>
        <dsp:cNvSpPr/>
      </dsp:nvSpPr>
      <dsp:spPr>
        <a:xfrm>
          <a:off x="66927" y="0"/>
          <a:ext cx="6694368" cy="7405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90" tIns="0" rIns="17909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Resultados e Discussão </a:t>
          </a:r>
        </a:p>
      </dsp:txBody>
      <dsp:txXfrm>
        <a:off x="103076" y="36149"/>
        <a:ext cx="6622070" cy="668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256646"/>
          <a:ext cx="6216352" cy="5113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458" tIns="1332992" rIns="48245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600" kern="1200" dirty="0"/>
        </a:p>
      </dsp:txBody>
      <dsp:txXfrm>
        <a:off x="0" y="256646"/>
        <a:ext cx="6216352" cy="5113075"/>
      </dsp:txXfrm>
    </dsp:sp>
    <dsp:sp modelId="{42A47F65-8729-4298-AA4A-C8017BFA56E2}">
      <dsp:nvSpPr>
        <dsp:cNvPr id="0" name=""/>
        <dsp:cNvSpPr/>
      </dsp:nvSpPr>
      <dsp:spPr>
        <a:xfrm>
          <a:off x="61465" y="0"/>
          <a:ext cx="6148039" cy="7405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4474" tIns="0" rIns="16447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Conclusão e Recomendações </a:t>
          </a:r>
        </a:p>
      </dsp:txBody>
      <dsp:txXfrm>
        <a:off x="97614" y="36149"/>
        <a:ext cx="6075741" cy="6682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45811"/>
          <a:ext cx="6216352" cy="2886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458" tIns="1312164" rIns="482458" bIns="448056" numCol="1" spcCol="1270" anchor="t" anchorCtr="0">
          <a:noAutofit/>
        </a:bodyPr>
        <a:lstStyle/>
        <a:p>
          <a:pPr marL="285750" lvl="1" indent="-285750" algn="l" defTabSz="2800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6300" kern="1200" dirty="0"/>
        </a:p>
      </dsp:txBody>
      <dsp:txXfrm>
        <a:off x="0" y="45811"/>
        <a:ext cx="6216352" cy="2886288"/>
      </dsp:txXfrm>
    </dsp:sp>
    <dsp:sp modelId="{42A47F65-8729-4298-AA4A-C8017BFA56E2}">
      <dsp:nvSpPr>
        <dsp:cNvPr id="0" name=""/>
        <dsp:cNvSpPr/>
      </dsp:nvSpPr>
      <dsp:spPr>
        <a:xfrm>
          <a:off x="61465" y="0"/>
          <a:ext cx="6148039" cy="7289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4474" tIns="0" rIns="16447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Artigo II</a:t>
          </a:r>
        </a:p>
      </dsp:txBody>
      <dsp:txXfrm>
        <a:off x="97049" y="35584"/>
        <a:ext cx="6076871" cy="6577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0"/>
          <a:ext cx="6216352" cy="25989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458" tIns="1062228" rIns="482458" bIns="362712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5100" kern="1200" dirty="0"/>
        </a:p>
      </dsp:txBody>
      <dsp:txXfrm>
        <a:off x="0" y="0"/>
        <a:ext cx="6216352" cy="2598931"/>
      </dsp:txXfrm>
    </dsp:sp>
    <dsp:sp modelId="{42A47F65-8729-4298-AA4A-C8017BFA56E2}">
      <dsp:nvSpPr>
        <dsp:cNvPr id="0" name=""/>
        <dsp:cNvSpPr/>
      </dsp:nvSpPr>
      <dsp:spPr>
        <a:xfrm>
          <a:off x="310817" y="0"/>
          <a:ext cx="4351446" cy="590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4474" tIns="0" rIns="16447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Objetivo</a:t>
          </a:r>
        </a:p>
      </dsp:txBody>
      <dsp:txXfrm>
        <a:off x="339623" y="28806"/>
        <a:ext cx="4293834" cy="5324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0"/>
          <a:ext cx="6216352" cy="53012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458" tIns="1353820" rIns="482458" bIns="113792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600" b="1" kern="1200" dirty="0"/>
        </a:p>
      </dsp:txBody>
      <dsp:txXfrm>
        <a:off x="0" y="0"/>
        <a:ext cx="6216352" cy="5301206"/>
      </dsp:txXfrm>
    </dsp:sp>
    <dsp:sp modelId="{42A47F65-8729-4298-AA4A-C8017BFA56E2}">
      <dsp:nvSpPr>
        <dsp:cNvPr id="0" name=""/>
        <dsp:cNvSpPr/>
      </dsp:nvSpPr>
      <dsp:spPr>
        <a:xfrm>
          <a:off x="310817" y="0"/>
          <a:ext cx="4351446" cy="597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4474" tIns="0" rIns="16447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Método</a:t>
          </a:r>
        </a:p>
      </dsp:txBody>
      <dsp:txXfrm>
        <a:off x="339983" y="29166"/>
        <a:ext cx="4293114" cy="5391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773E8-3844-46BE-BB85-87A3F2DFDF09}">
      <dsp:nvSpPr>
        <dsp:cNvPr id="0" name=""/>
        <dsp:cNvSpPr/>
      </dsp:nvSpPr>
      <dsp:spPr>
        <a:xfrm>
          <a:off x="0" y="524653"/>
          <a:ext cx="7128792" cy="52202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3273" tIns="1332992" rIns="55327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600" kern="1200" dirty="0"/>
        </a:p>
      </dsp:txBody>
      <dsp:txXfrm>
        <a:off x="0" y="524653"/>
        <a:ext cx="7128792" cy="5220294"/>
      </dsp:txXfrm>
    </dsp:sp>
    <dsp:sp modelId="{42A47F65-8729-4298-AA4A-C8017BFA56E2}">
      <dsp:nvSpPr>
        <dsp:cNvPr id="0" name=""/>
        <dsp:cNvSpPr/>
      </dsp:nvSpPr>
      <dsp:spPr>
        <a:xfrm>
          <a:off x="70487" y="101473"/>
          <a:ext cx="7050452" cy="7405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Resultados e Discussão</a:t>
          </a:r>
        </a:p>
      </dsp:txBody>
      <dsp:txXfrm>
        <a:off x="106636" y="137622"/>
        <a:ext cx="6978154" cy="668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CD468-E0DB-4803-8315-0927462703B9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C3F39-3CC7-40D4-9F6A-B4CA8F952C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97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227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946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977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412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179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204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018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393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87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227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227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334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63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412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203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593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C3F39-3CC7-40D4-9F6A-B4CA8F952C7F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018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7FC21-3014-46AD-9614-0EDB238A35C0}" type="datetimeFigureOut">
              <a:rPr lang="pt-BR" smtClean="0"/>
              <a:pPr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FF436-EE62-4AC8-9E1B-D7BF1100D2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hyperlink" Target="http://mail.mailibest.ibest.com.br/mail/?ui=2&amp;ik=d500b81ad6&amp;view=att&amp;th=13664d720787ec0e&amp;attid=0.1&amp;disp=inline&amp;safe=1&amp;zw" TargetMode="External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9652" y="4509120"/>
            <a:ext cx="6372708" cy="1581348"/>
          </a:xfrm>
        </p:spPr>
        <p:txBody>
          <a:bodyPr>
            <a:normAutofit fontScale="70000" lnSpcReduction="20000"/>
          </a:bodyPr>
          <a:lstStyle/>
          <a:p>
            <a:r>
              <a:rPr lang="pt-BR" sz="3600" b="1" dirty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Mestrando(a):</a:t>
            </a:r>
            <a:endParaRPr lang="pt-B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r>
              <a:rPr lang="pt-BR" sz="36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Orientador(a):</a:t>
            </a:r>
          </a:p>
          <a:p>
            <a:endParaRPr lang="pt-BR" sz="2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endParaRPr lang="pt-BR" sz="2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r>
              <a:rPr lang="pt-BR" sz="29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Mês</a:t>
            </a:r>
            <a:r>
              <a:rPr lang="pt-BR" sz="2900" b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/ano </a:t>
            </a:r>
            <a:endParaRPr lang="pt-BR" sz="2900" b="1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endParaRPr lang="pt-BR" dirty="0">
              <a:latin typeface="+mj-lt"/>
            </a:endParaRP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391178"/>
              </p:ext>
            </p:extLst>
          </p:nvPr>
        </p:nvGraphicFramePr>
        <p:xfrm>
          <a:off x="251520" y="548680"/>
          <a:ext cx="1566529" cy="386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4320000" imgH="1058760" progId="">
                  <p:embed/>
                </p:oleObj>
              </mc:Choice>
              <mc:Fallback>
                <p:oleObj name="CorelDRAW" r:id="rId2" imgW="4320000" imgH="105876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48680"/>
                        <a:ext cx="1566529" cy="3860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</a:t>
            </a:r>
          </a:p>
        </p:txBody>
      </p:sp>
      <p:sp>
        <p:nvSpPr>
          <p:cNvPr id="2" name="AutoShape 119" descr="Mestrado e Doutorado em PromoÃ§Ã£o da SaÃ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121" descr="Mestrado e Doutorado em PromoÃ§Ã£o da SaÃºd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146" name="Picture 12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615" y="30391"/>
            <a:ext cx="4211951" cy="145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124" descr="Logo da Unisc. Clique para Ã­r a pÃ¡gina inicial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26" descr="Logo da Unisc. Clique para Ã­r a pÃ¡gina inicial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128" descr="https://www.unisc.br/images/cursos/stricto/ppgps/2018/banner_870x370_Mestrado-Promocao-Saude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AutoShape 130" descr="https://www.unisc.br/images/cursos/stricto/ppgps/2018/banner_870x370_Mestrado-Promocao-Saude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AutoShape 132" descr="Logo da Unisc. Clique para Ã­r a pÃ¡gina inicial.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AutoShape 134" descr="Logo da Unisc. Clique para Ã­r a pÃ¡gina inicial.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Referências</a:t>
            </a:r>
          </a:p>
        </p:txBody>
      </p:sp>
      <p:pic>
        <p:nvPicPr>
          <p:cNvPr id="27" name="Picture 122">
            <a:extLst>
              <a:ext uri="{FF2B5EF4-FFF2-40B4-BE49-F238E27FC236}">
                <a16:creationId xmlns:a16="http://schemas.microsoft.com/office/drawing/2014/main" id="{8E445E3B-65BB-4034-AE76-D60E0659EA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59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graphicFrame>
        <p:nvGraphicFramePr>
          <p:cNvPr id="27" name="Diagrama 26"/>
          <p:cNvGraphicFramePr/>
          <p:nvPr>
            <p:extLst>
              <p:ext uri="{D42A27DB-BD31-4B8C-83A1-F6EECF244321}">
                <p14:modId xmlns:p14="http://schemas.microsoft.com/office/powerpoint/2010/main" val="2740016486"/>
              </p:ext>
            </p:extLst>
          </p:nvPr>
        </p:nvGraphicFramePr>
        <p:xfrm>
          <a:off x="2339752" y="378774"/>
          <a:ext cx="6216352" cy="293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704728" y="1494095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b="1" dirty="0"/>
              <a:t>título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627784" y="6021288"/>
            <a:ext cx="1723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Revista e </a:t>
            </a:r>
            <a:r>
              <a:rPr lang="pt-BR" sz="1400" b="1" dirty="0" err="1"/>
              <a:t>Qualis</a:t>
            </a:r>
            <a:r>
              <a:rPr lang="pt-BR" sz="1400" b="1" dirty="0"/>
              <a:t> </a:t>
            </a:r>
          </a:p>
        </p:txBody>
      </p:sp>
      <p:sp>
        <p:nvSpPr>
          <p:cNvPr id="4" name="Retângulo 3"/>
          <p:cNvSpPr/>
          <p:nvPr/>
        </p:nvSpPr>
        <p:spPr>
          <a:xfrm>
            <a:off x="6156176" y="3513782"/>
            <a:ext cx="24124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dirty="0"/>
              <a:t>Autores </a:t>
            </a:r>
          </a:p>
        </p:txBody>
      </p:sp>
      <p:pic>
        <p:nvPicPr>
          <p:cNvPr id="33" name="Picture 122">
            <a:extLst>
              <a:ext uri="{FF2B5EF4-FFF2-40B4-BE49-F238E27FC236}">
                <a16:creationId xmlns:a16="http://schemas.microsoft.com/office/drawing/2014/main" id="{96992073-B721-45EB-83FA-EF24A68833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764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1815242897"/>
              </p:ext>
            </p:extLst>
          </p:nvPr>
        </p:nvGraphicFramePr>
        <p:xfrm>
          <a:off x="2411760" y="1988840"/>
          <a:ext cx="6216352" cy="2648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3491880" y="318508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39" name="Picture 122">
            <a:extLst>
              <a:ext uri="{FF2B5EF4-FFF2-40B4-BE49-F238E27FC236}">
                <a16:creationId xmlns:a16="http://schemas.microsoft.com/office/drawing/2014/main" id="{DFF883CD-5A2F-4A7E-9618-8747CA3B3A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3073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4876" y="1211615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4876" y="1571655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4876" y="1859687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4876" y="6468199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4876" y="4163943"/>
            <a:ext cx="1656184" cy="211121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6923" y="2147719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6924" y="2435751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6924" y="2723783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6924" y="3011815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6924" y="3443863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6924" y="3875911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6924" y="4451975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6924" y="4740007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6924" y="5028039"/>
            <a:ext cx="1227001" cy="199807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4059" y="5316071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6924" y="5748119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6924" y="6180167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2520324519"/>
              </p:ext>
            </p:extLst>
          </p:nvPr>
        </p:nvGraphicFramePr>
        <p:xfrm>
          <a:off x="2411760" y="737468"/>
          <a:ext cx="6216352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7" name="Picture 122">
            <a:extLst>
              <a:ext uri="{FF2B5EF4-FFF2-40B4-BE49-F238E27FC236}">
                <a16:creationId xmlns:a16="http://schemas.microsoft.com/office/drawing/2014/main" id="{13D6305A-C040-4F63-903A-276F30A4F5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2838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210034593"/>
              </p:ext>
            </p:extLst>
          </p:nvPr>
        </p:nvGraphicFramePr>
        <p:xfrm>
          <a:off x="1907704" y="766708"/>
          <a:ext cx="7128792" cy="6091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7" name="Picture 122">
            <a:extLst>
              <a:ext uri="{FF2B5EF4-FFF2-40B4-BE49-F238E27FC236}">
                <a16:creationId xmlns:a16="http://schemas.microsoft.com/office/drawing/2014/main" id="{938F427E-AB96-4FB0-9822-AE6D62192A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750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2375901" y="693983"/>
            <a:ext cx="6148039" cy="740522"/>
            <a:chOff x="68312" y="1078124"/>
            <a:chExt cx="6148039" cy="740522"/>
          </a:xfrm>
        </p:grpSpPr>
        <p:sp>
          <p:nvSpPr>
            <p:cNvPr id="39" name="Retângulo de cantos arredondados 38"/>
            <p:cNvSpPr/>
            <p:nvPr/>
          </p:nvSpPr>
          <p:spPr>
            <a:xfrm>
              <a:off x="68312" y="1078124"/>
              <a:ext cx="6148039" cy="74052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etângulo 41"/>
            <p:cNvSpPr/>
            <p:nvPr/>
          </p:nvSpPr>
          <p:spPr>
            <a:xfrm>
              <a:off x="104461" y="1114273"/>
              <a:ext cx="6075741" cy="6682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4474" tIns="0" rIns="164474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/>
                <a:t>Conclusão e Recomendações</a:t>
              </a:r>
            </a:p>
          </p:txBody>
        </p:sp>
      </p:grpSp>
      <p:pic>
        <p:nvPicPr>
          <p:cNvPr id="33" name="Picture 122">
            <a:extLst>
              <a:ext uri="{FF2B5EF4-FFF2-40B4-BE49-F238E27FC236}">
                <a16:creationId xmlns:a16="http://schemas.microsoft.com/office/drawing/2014/main" id="{97407720-5594-4B65-BA39-850731ED6B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646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Referências</a:t>
            </a:r>
          </a:p>
        </p:txBody>
      </p:sp>
      <p:pic>
        <p:nvPicPr>
          <p:cNvPr id="27" name="Picture 122">
            <a:extLst>
              <a:ext uri="{FF2B5EF4-FFF2-40B4-BE49-F238E27FC236}">
                <a16:creationId xmlns:a16="http://schemas.microsoft.com/office/drawing/2014/main" id="{EE7EAFE2-3F9B-47B4-947B-E41D440333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232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Referências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2375901" y="693983"/>
            <a:ext cx="6148039" cy="740522"/>
            <a:chOff x="68312" y="1078124"/>
            <a:chExt cx="6148039" cy="740522"/>
          </a:xfrm>
          <a:solidFill>
            <a:schemeClr val="accent2">
              <a:lumMod val="75000"/>
            </a:schemeClr>
          </a:solidFill>
        </p:grpSpPr>
        <p:sp>
          <p:nvSpPr>
            <p:cNvPr id="33" name="Retângulo de cantos arredondados 32"/>
            <p:cNvSpPr/>
            <p:nvPr/>
          </p:nvSpPr>
          <p:spPr>
            <a:xfrm>
              <a:off x="68312" y="1078124"/>
              <a:ext cx="6148039" cy="740522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etângulo 38"/>
            <p:cNvSpPr/>
            <p:nvPr/>
          </p:nvSpPr>
          <p:spPr>
            <a:xfrm>
              <a:off x="104461" y="1114273"/>
              <a:ext cx="6075741" cy="6682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4474" tIns="0" rIns="164474" bIns="0" numCol="1" spcCol="1270" anchor="ctr" anchorCtr="0">
              <a:noAutofit/>
            </a:bodyPr>
            <a:lstStyle/>
            <a:p>
              <a:pPr algn="ctr"/>
              <a:r>
                <a:rPr lang="pt-BR" sz="2400" dirty="0"/>
                <a:t>Considerações Finais</a:t>
              </a:r>
            </a:p>
          </p:txBody>
        </p:sp>
      </p:grpSp>
      <p:pic>
        <p:nvPicPr>
          <p:cNvPr id="42" name="Picture 122">
            <a:extLst>
              <a:ext uri="{FF2B5EF4-FFF2-40B4-BE49-F238E27FC236}">
                <a16:creationId xmlns:a16="http://schemas.microsoft.com/office/drawing/2014/main" id="{0F3FCFDA-9E99-4E0F-ABAA-E50407A149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920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33" name="Retângulo de cantos arredondados 32"/>
          <p:cNvSpPr/>
          <p:nvPr/>
        </p:nvSpPr>
        <p:spPr>
          <a:xfrm>
            <a:off x="2699792" y="693983"/>
            <a:ext cx="5392100" cy="50276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sz="2000" dirty="0"/>
              <a:t>Agradecimentos</a:t>
            </a:r>
          </a:p>
        </p:txBody>
      </p:sp>
      <p:pic>
        <p:nvPicPr>
          <p:cNvPr id="42" name="Imagem 41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5" t="20239" b="28140"/>
          <a:stretch/>
        </p:blipFill>
        <p:spPr>
          <a:xfrm>
            <a:off x="2470819" y="2625877"/>
            <a:ext cx="2865567" cy="9848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139952" y="5481228"/>
            <a:ext cx="3357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Bolsista deverá agradecer a Capes</a:t>
            </a:r>
          </a:p>
          <a:p>
            <a:r>
              <a:rPr lang="pt-BR" dirty="0"/>
              <a:t>Nos artigos também  </a:t>
            </a:r>
          </a:p>
        </p:txBody>
      </p:sp>
      <p:pic>
        <p:nvPicPr>
          <p:cNvPr id="39" name="Picture 122">
            <a:extLst>
              <a:ext uri="{FF2B5EF4-FFF2-40B4-BE49-F238E27FC236}">
                <a16:creationId xmlns:a16="http://schemas.microsoft.com/office/drawing/2014/main" id="{351EA641-A0C0-4ED3-AD18-56ADB43681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22">
            <a:extLst>
              <a:ext uri="{FF2B5EF4-FFF2-40B4-BE49-F238E27FC236}">
                <a16:creationId xmlns:a16="http://schemas.microsoft.com/office/drawing/2014/main" id="{D7202558-21EE-4B78-8FDF-3EEF766BB8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5472918" y="2914389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33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Introdução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pic>
        <p:nvPicPr>
          <p:cNvPr id="27" name="Picture 122">
            <a:extLst>
              <a:ext uri="{FF2B5EF4-FFF2-40B4-BE49-F238E27FC236}">
                <a16:creationId xmlns:a16="http://schemas.microsoft.com/office/drawing/2014/main" id="{C6615DF1-7C5D-450A-B3EC-6234109A7F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0" y="202136"/>
            <a:ext cx="2426741" cy="83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001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25760" y="1556792"/>
            <a:ext cx="1656184" cy="228093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Objetivos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42336" y="1229134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2483768" y="990380"/>
            <a:ext cx="1773994" cy="1630315"/>
            <a:chOff x="1148415" y="1277624"/>
            <a:chExt cx="1773994" cy="1630315"/>
          </a:xfrm>
        </p:grpSpPr>
        <p:sp>
          <p:nvSpPr>
            <p:cNvPr id="39" name="Elipse 38"/>
            <p:cNvSpPr/>
            <p:nvPr/>
          </p:nvSpPr>
          <p:spPr>
            <a:xfrm>
              <a:off x="1148415" y="1277624"/>
              <a:ext cx="1773994" cy="1630315"/>
            </a:xfrm>
            <a:prstGeom prst="ellipse">
              <a:avLst/>
            </a:pr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Elipse 4"/>
            <p:cNvSpPr/>
            <p:nvPr/>
          </p:nvSpPr>
          <p:spPr>
            <a:xfrm>
              <a:off x="1408210" y="1516378"/>
              <a:ext cx="1254404" cy="11528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/>
                <a:t>Objetivo geral</a:t>
              </a:r>
            </a:p>
          </p:txBody>
        </p:sp>
      </p:grpSp>
      <p:sp>
        <p:nvSpPr>
          <p:cNvPr id="2" name="Retângulo 1"/>
          <p:cNvSpPr/>
          <p:nvPr/>
        </p:nvSpPr>
        <p:spPr>
          <a:xfrm>
            <a:off x="1979712" y="2779002"/>
            <a:ext cx="67687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. </a:t>
            </a:r>
          </a:p>
        </p:txBody>
      </p:sp>
      <p:pic>
        <p:nvPicPr>
          <p:cNvPr id="43" name="Picture 122">
            <a:extLst>
              <a:ext uri="{FF2B5EF4-FFF2-40B4-BE49-F238E27FC236}">
                <a16:creationId xmlns:a16="http://schemas.microsoft.com/office/drawing/2014/main" id="{C2C7B342-ADD3-4FD1-BA18-21E2E92EF4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0" y="202136"/>
            <a:ext cx="2426741" cy="83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8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25760" y="1556792"/>
            <a:ext cx="1656184" cy="228093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Objetivos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42336" y="1229134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2107622" y="244132"/>
            <a:ext cx="1456265" cy="1312659"/>
            <a:chOff x="1148415" y="1277624"/>
            <a:chExt cx="1773994" cy="1630315"/>
          </a:xfrm>
        </p:grpSpPr>
        <p:sp>
          <p:nvSpPr>
            <p:cNvPr id="39" name="Elipse 38"/>
            <p:cNvSpPr/>
            <p:nvPr/>
          </p:nvSpPr>
          <p:spPr>
            <a:xfrm>
              <a:off x="1148415" y="1277624"/>
              <a:ext cx="1773994" cy="1630315"/>
            </a:xfrm>
            <a:prstGeom prst="ellipse">
              <a:avLst/>
            </a:pr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Elipse 4"/>
            <p:cNvSpPr/>
            <p:nvPr/>
          </p:nvSpPr>
          <p:spPr>
            <a:xfrm>
              <a:off x="1408210" y="1516378"/>
              <a:ext cx="1254404" cy="11528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b="1" kern="1200" dirty="0"/>
                <a:t>Objetivos Específicos</a:t>
              </a:r>
            </a:p>
          </p:txBody>
        </p:sp>
      </p:grpSp>
      <p:pic>
        <p:nvPicPr>
          <p:cNvPr id="43" name="Picture 122">
            <a:extLst>
              <a:ext uri="{FF2B5EF4-FFF2-40B4-BE49-F238E27FC236}">
                <a16:creationId xmlns:a16="http://schemas.microsoft.com/office/drawing/2014/main" id="{5C3EE7CF-9652-4CEA-8272-F730DEC824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78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2</a:t>
            </a:r>
          </a:p>
        </p:txBody>
      </p:sp>
      <p:graphicFrame>
        <p:nvGraphicFramePr>
          <p:cNvPr id="27" name="Diagrama 26"/>
          <p:cNvGraphicFramePr/>
          <p:nvPr>
            <p:extLst>
              <p:ext uri="{D42A27DB-BD31-4B8C-83A1-F6EECF244321}">
                <p14:modId xmlns:p14="http://schemas.microsoft.com/office/powerpoint/2010/main" val="339818474"/>
              </p:ext>
            </p:extLst>
          </p:nvPr>
        </p:nvGraphicFramePr>
        <p:xfrm>
          <a:off x="2339752" y="378773"/>
          <a:ext cx="6216352" cy="3981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  <a:effectLst>
            <a:glow rad="635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" name="AutoShape 26" descr="Resultado de imagem para BMC Public Health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32" descr="Resultado de imagem para BMC Public Heal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211960" y="4690010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dirty="0"/>
              <a:t>Autores 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2627784" y="6021288"/>
            <a:ext cx="1723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Revista e </a:t>
            </a:r>
            <a:r>
              <a:rPr lang="pt-BR" sz="1400" b="1" dirty="0" err="1"/>
              <a:t>Qualis</a:t>
            </a:r>
            <a:r>
              <a:rPr lang="pt-BR" sz="1400" b="1" dirty="0"/>
              <a:t> </a:t>
            </a:r>
          </a:p>
        </p:txBody>
      </p:sp>
      <p:pic>
        <p:nvPicPr>
          <p:cNvPr id="33" name="Picture 122">
            <a:extLst>
              <a:ext uri="{FF2B5EF4-FFF2-40B4-BE49-F238E27FC236}">
                <a16:creationId xmlns:a16="http://schemas.microsoft.com/office/drawing/2014/main" id="{5DB3D2EB-0C9C-4105-97E3-5E01882CAB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82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1935926272"/>
              </p:ext>
            </p:extLst>
          </p:nvPr>
        </p:nvGraphicFramePr>
        <p:xfrm>
          <a:off x="2411760" y="1988840"/>
          <a:ext cx="6216352" cy="293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7" name="Picture 122">
            <a:extLst>
              <a:ext uri="{FF2B5EF4-FFF2-40B4-BE49-F238E27FC236}">
                <a16:creationId xmlns:a16="http://schemas.microsoft.com/office/drawing/2014/main" id="{EA316C47-F77A-482D-A8B8-E6873F5B75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88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4876" y="1211615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4876" y="1571655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4876" y="6468199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4876" y="4163943"/>
            <a:ext cx="1656184" cy="211121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6923" y="2147719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6924" y="2435751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6924" y="3011815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6924" y="3443863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6924" y="3875911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6924" y="4451975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6924" y="4740007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6924" y="5028039"/>
            <a:ext cx="1227001" cy="199807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4059" y="5316071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6924" y="5748119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6924" y="6180167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2523181875"/>
              </p:ext>
            </p:extLst>
          </p:nvPr>
        </p:nvGraphicFramePr>
        <p:xfrm>
          <a:off x="2411760" y="737468"/>
          <a:ext cx="6216352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2" name="Retângulo 41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43" name="Retângulo 42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pic>
        <p:nvPicPr>
          <p:cNvPr id="27" name="Picture 122">
            <a:extLst>
              <a:ext uri="{FF2B5EF4-FFF2-40B4-BE49-F238E27FC236}">
                <a16:creationId xmlns:a16="http://schemas.microsoft.com/office/drawing/2014/main" id="{CDB6CEF2-9A45-4CE6-8399-B332B39EB0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74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2670279821"/>
              </p:ext>
            </p:extLst>
          </p:nvPr>
        </p:nvGraphicFramePr>
        <p:xfrm>
          <a:off x="2123728" y="332145"/>
          <a:ext cx="6768752" cy="6409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tângulo de cantos arredondados 7"/>
          <p:cNvSpPr/>
          <p:nvPr/>
        </p:nvSpPr>
        <p:spPr>
          <a:xfrm>
            <a:off x="3131840" y="1335543"/>
            <a:ext cx="144016" cy="32316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9" name="Picture 122">
            <a:extLst>
              <a:ext uri="{FF2B5EF4-FFF2-40B4-BE49-F238E27FC236}">
                <a16:creationId xmlns:a16="http://schemas.microsoft.com/office/drawing/2014/main" id="{21A15337-249E-4AE7-B0D9-DAE5F2C3BA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820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0"/>
            <a:ext cx="190770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6" name="AutoShape 2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://mail-attachment.googleusercontent.com/attachment/?saduie=AG9B_P9-DrJnwI47xu_D-WSQaZ-f&amp;attid=0.1&amp;disp=emb&amp;view=att&amp;th=13664d720787ec0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logo 1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7504" y="1196752"/>
            <a:ext cx="1656184" cy="2280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Introdução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07504" y="1556792"/>
            <a:ext cx="1656184" cy="20383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Objetivos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44824"/>
            <a:ext cx="1656184" cy="235447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bg1"/>
                </a:solidFill>
              </a:rPr>
              <a:t>Artigo 1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6453336"/>
            <a:ext cx="1656184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Considerações Finais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4149080"/>
            <a:ext cx="1656184" cy="21112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/>
              <a:t>Artigo 2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39551" y="213285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Título e Autores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39552" y="242088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39552" y="2708920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Método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39552" y="2996952"/>
            <a:ext cx="1227001" cy="37625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39552" y="3429000"/>
            <a:ext cx="1227001" cy="348726"/>
          </a:xfrm>
          <a:prstGeom prst="rect">
            <a:avLst/>
          </a:prstGeom>
          <a:ln/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Conclusão e Recomendações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39552" y="3861048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539552" y="4437112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Título e Autores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39552" y="472514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Objetivo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39552" y="5013176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Método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36687" y="5301208"/>
            <a:ext cx="1227001" cy="3600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Resultados e Discussão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39552" y="5733256"/>
            <a:ext cx="1227001" cy="34382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Conclusão e Recomendações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539552" y="6165304"/>
            <a:ext cx="1227001" cy="19980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Referências</a:t>
            </a:r>
          </a:p>
        </p:txBody>
      </p: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2455655056"/>
              </p:ext>
            </p:extLst>
          </p:nvPr>
        </p:nvGraphicFramePr>
        <p:xfrm>
          <a:off x="2267744" y="1152128"/>
          <a:ext cx="6216352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328587"/>
              </p:ext>
            </p:extLst>
          </p:nvPr>
        </p:nvGraphicFramePr>
        <p:xfrm>
          <a:off x="1766553" y="18478672"/>
          <a:ext cx="5256583" cy="5412697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2319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Comparação </a:t>
                      </a:r>
                      <a:r>
                        <a:rPr lang="pt-BR" sz="800" dirty="0" err="1">
                          <a:effectLst/>
                        </a:rPr>
                        <a:t>Pré</a:t>
                      </a:r>
                      <a:r>
                        <a:rPr lang="pt-BR" sz="800" dirty="0">
                          <a:effectLst/>
                        </a:rPr>
                        <a:t> e Pós-teste</a:t>
                      </a:r>
                      <a:endParaRPr lang="pt-BR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Sobrepeso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Obesidade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IMC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Sobrepeso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0,500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Obesidade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Normal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Elevada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FC de Repouso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Normal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0,727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Elevada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Normal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Elevada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FC de Esforço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Normal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0,508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Elevada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Normotenso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Limítrofe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Hipertenso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5275" algn="l"/>
                          <a:tab pos="2181860" algn="r"/>
                        </a:tabLst>
                      </a:pPr>
                      <a:r>
                        <a:rPr lang="pt-BR" sz="800">
                          <a:effectLst/>
                        </a:rPr>
                        <a:t>PAS 		Normotenso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0,189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Limítrofe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Hipertenso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" algn="l"/>
                        </a:tabLs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Normotenso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Limítrofe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Hipertenso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1860" algn="r"/>
                        </a:tabLst>
                      </a:pPr>
                      <a:r>
                        <a:rPr lang="pt-BR" sz="800">
                          <a:effectLst/>
                        </a:rPr>
                        <a:t>PAD	Normotenso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0,149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Limítrofe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Hipertenso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Zona de risco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Zona saudável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APCR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Zona de Risco 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0,500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Zona Saudável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Não atingiu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Recomendações de AFMV sem bout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-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Não 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Não 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Recomendações de AFMV </a:t>
                      </a:r>
                      <a:r>
                        <a:rPr lang="pt-BR" sz="800" dirty="0" err="1">
                          <a:effectLst/>
                        </a:rPr>
                        <a:t>bout</a:t>
                      </a:r>
                      <a:r>
                        <a:rPr lang="pt-BR" sz="800" dirty="0">
                          <a:effectLst/>
                        </a:rPr>
                        <a:t> 1min’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0,070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Não Atingiu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Não 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Recomendações de AFMV bout 5min’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0,125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Não 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Atingiu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Não 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8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Recomendações de AFMV bout 10 min’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Atingiu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0,375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44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Não Atingiu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98" marR="21598" marT="0" marB="0"/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</a:tbl>
          </a:graphicData>
        </a:graphic>
      </p:graphicFrame>
      <p:pic>
        <p:nvPicPr>
          <p:cNvPr id="39" name="Picture 122">
            <a:extLst>
              <a:ext uri="{FF2B5EF4-FFF2-40B4-BE49-F238E27FC236}">
                <a16:creationId xmlns:a16="http://schemas.microsoft.com/office/drawing/2014/main" id="{9E1A6BEF-FB29-4AD8-B299-02364E0FDF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7" t="28311" r="9276" b="29285"/>
          <a:stretch/>
        </p:blipFill>
        <p:spPr bwMode="auto">
          <a:xfrm>
            <a:off x="311" y="202136"/>
            <a:ext cx="1907394" cy="65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57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5419</TotalTime>
  <Words>827</Words>
  <Application>Microsoft Office PowerPoint</Application>
  <PresentationFormat>Apresentação na tela (4:3)</PresentationFormat>
  <Paragraphs>497</Paragraphs>
  <Slides>18</Slides>
  <Notes>17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Tema do Office</vt:lpstr>
      <vt:lpstr>CorelDRAW</vt:lpstr>
      <vt:lpstr>título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Genética e marcadores bioquímicos relacionados a obesidade em escolares de Santa Cruz do Sul-RS</dc:title>
  <dc:creator>Pâmela</dc:creator>
  <cp:lastModifiedBy>JANE D. P. RENNER</cp:lastModifiedBy>
  <cp:revision>415</cp:revision>
  <dcterms:created xsi:type="dcterms:W3CDTF">2012-05-30T21:43:26Z</dcterms:created>
  <dcterms:modified xsi:type="dcterms:W3CDTF">2021-08-13T21:24:02Z</dcterms:modified>
</cp:coreProperties>
</file>