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32399288" cy="43200638"/>
  <p:notesSz cx="6858000" cy="9144000"/>
  <p:defaultTextStyle>
    <a:defPPr>
      <a:defRPr lang="pt-BR"/>
    </a:defPPr>
    <a:lvl1pPr marL="0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1pPr>
    <a:lvl2pPr marL="1727987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2pPr>
    <a:lvl3pPr marL="3455975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3pPr>
    <a:lvl4pPr marL="5183962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4pPr>
    <a:lvl5pPr marL="6911950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5pPr>
    <a:lvl6pPr marL="8639937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6pPr>
    <a:lvl7pPr marL="10367924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7pPr>
    <a:lvl8pPr marL="12095912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8pPr>
    <a:lvl9pPr marL="13823899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16" autoAdjust="0"/>
    <p:restoredTop sz="94660"/>
  </p:normalViewPr>
  <p:slideViewPr>
    <p:cSldViewPr snapToGrid="0">
      <p:cViewPr varScale="1">
        <p:scale>
          <a:sx n="14" d="100"/>
          <a:sy n="14" d="100"/>
        </p:scale>
        <p:origin x="251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94F3-C891-464E-82A7-662C5B5A7418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FAF5-927A-4055-8174-E71E0AB7ED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78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94F3-C891-464E-82A7-662C5B5A7418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FAF5-927A-4055-8174-E71E0AB7ED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153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94F3-C891-464E-82A7-662C5B5A7418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FAF5-927A-4055-8174-E71E0AB7ED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51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94F3-C891-464E-82A7-662C5B5A7418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FAF5-927A-4055-8174-E71E0AB7ED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352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94F3-C891-464E-82A7-662C5B5A7418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FAF5-927A-4055-8174-E71E0AB7ED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4428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94F3-C891-464E-82A7-662C5B5A7418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FAF5-927A-4055-8174-E71E0AB7ED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91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94F3-C891-464E-82A7-662C5B5A7418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FAF5-927A-4055-8174-E71E0AB7ED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3368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94F3-C891-464E-82A7-662C5B5A7418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FAF5-927A-4055-8174-E71E0AB7ED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9673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94F3-C891-464E-82A7-662C5B5A7418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FAF5-927A-4055-8174-E71E0AB7ED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743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94F3-C891-464E-82A7-662C5B5A7418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FAF5-927A-4055-8174-E71E0AB7ED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715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94F3-C891-464E-82A7-662C5B5A7418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FAF5-927A-4055-8174-E71E0AB7ED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748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294F3-C891-464E-82A7-662C5B5A7418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AFAF5-927A-4055-8174-E71E0AB7ED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061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399288" cy="9875520"/>
          </a:xfrm>
          <a:prstGeom prst="rect">
            <a:avLst/>
          </a:prstGeom>
        </p:spPr>
      </p:pic>
      <p:sp>
        <p:nvSpPr>
          <p:cNvPr id="5" name="CaixaDeTexto 25"/>
          <p:cNvSpPr txBox="1">
            <a:spLocks noChangeArrowheads="1"/>
          </p:cNvSpPr>
          <p:nvPr/>
        </p:nvSpPr>
        <p:spPr bwMode="auto">
          <a:xfrm>
            <a:off x="18358338" y="7283132"/>
            <a:ext cx="140409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rIns="91410" anchor="ctr"/>
          <a:lstStyle>
            <a:lvl1pPr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pt-BR" sz="8000" b="1" dirty="0"/>
              <a:t>TÍTULO DO </a:t>
            </a:r>
            <a:r>
              <a:rPr lang="en-GB" altLang="pt-BR" sz="8000" b="1" dirty="0" smtClean="0"/>
              <a:t>TRABALHO</a:t>
            </a:r>
          </a:p>
          <a:p>
            <a:pPr algn="ctr" eaLnBrk="1" hangingPunct="1"/>
            <a:r>
              <a:rPr lang="en-GB" altLang="pt-BR" sz="8000" b="1" dirty="0"/>
              <a:t>TÍTULO DO </a:t>
            </a:r>
            <a:r>
              <a:rPr lang="en-GB" altLang="pt-BR" sz="8000" b="1" dirty="0" smtClean="0"/>
              <a:t>TRABALHO</a:t>
            </a:r>
          </a:p>
          <a:p>
            <a:pPr algn="ctr" eaLnBrk="1" hangingPunct="1"/>
            <a:r>
              <a:rPr lang="en-GB" altLang="pt-BR" sz="8000" b="1" dirty="0"/>
              <a:t>TÍTULO DO TRABALHO</a:t>
            </a:r>
            <a:r>
              <a:rPr lang="en-GB" altLang="pt-BR" sz="8000" b="1" dirty="0" smtClean="0"/>
              <a:t> </a:t>
            </a:r>
            <a:endParaRPr lang="pt-BR" altLang="pt-BR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26"/>
          <p:cNvSpPr txBox="1">
            <a:spLocks noChangeArrowheads="1"/>
          </p:cNvSpPr>
          <p:nvPr/>
        </p:nvSpPr>
        <p:spPr bwMode="auto">
          <a:xfrm>
            <a:off x="16199644" y="10739632"/>
            <a:ext cx="14482404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rIns="91410" anchor="t"/>
          <a:lstStyle>
            <a:lvl1pPr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pt-BR" sz="4000" b="1" dirty="0" err="1" smtClean="0"/>
              <a:t>Autor</a:t>
            </a:r>
            <a:r>
              <a:rPr lang="en-GB" altLang="pt-BR" sz="4000" b="1" dirty="0" smtClean="0"/>
              <a:t>(</a:t>
            </a:r>
            <a:r>
              <a:rPr lang="en-GB" altLang="pt-BR" sz="4000" b="1" dirty="0" err="1" smtClean="0"/>
              <a:t>es</a:t>
            </a:r>
            <a:r>
              <a:rPr lang="en-GB" altLang="pt-BR" sz="4000" b="1" dirty="0" smtClean="0"/>
              <a:t>): </a:t>
            </a:r>
            <a:r>
              <a:rPr lang="en-GB" altLang="pt-BR" sz="4000" dirty="0" smtClean="0"/>
              <a:t>XXXXXXXXXXXXXXXXXX</a:t>
            </a:r>
            <a:r>
              <a:rPr lang="en-GB" altLang="pt-BR" sz="4000" b="1" dirty="0" smtClean="0"/>
              <a:t> </a:t>
            </a:r>
            <a:endParaRPr lang="en-GB" altLang="pt-BR" sz="4000" dirty="0"/>
          </a:p>
        </p:txBody>
      </p:sp>
      <p:sp>
        <p:nvSpPr>
          <p:cNvPr id="7" name="CaixaDeTexto 8"/>
          <p:cNvSpPr txBox="1">
            <a:spLocks noChangeArrowheads="1"/>
          </p:cNvSpPr>
          <p:nvPr/>
        </p:nvSpPr>
        <p:spPr bwMode="auto">
          <a:xfrm>
            <a:off x="577850" y="12278340"/>
            <a:ext cx="15125700" cy="819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47229" tIns="147229" rIns="147229" bIns="147229" anchor="ctr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34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altLang="pt-BR" sz="3400" b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8"/>
          <p:cNvSpPr txBox="1">
            <a:spLocks noChangeArrowheads="1"/>
          </p:cNvSpPr>
          <p:nvPr/>
        </p:nvSpPr>
        <p:spPr bwMode="auto">
          <a:xfrm>
            <a:off x="577850" y="29902372"/>
            <a:ext cx="15125700" cy="819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47229" tIns="147229" rIns="147229" bIns="147229" anchor="ctr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34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altLang="pt-BR" sz="3400" b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16790989" y="12278340"/>
            <a:ext cx="15125700" cy="819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47229" tIns="147229" rIns="147229" bIns="147229" anchor="ctr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34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altLang="pt-BR" sz="3400" b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8"/>
          <p:cNvSpPr txBox="1">
            <a:spLocks noChangeArrowheads="1"/>
          </p:cNvSpPr>
          <p:nvPr/>
        </p:nvSpPr>
        <p:spPr bwMode="auto">
          <a:xfrm>
            <a:off x="16790989" y="23285919"/>
            <a:ext cx="15125700" cy="819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47229" tIns="147229" rIns="147229" bIns="147229" anchor="ctr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34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pt-BR" altLang="pt-BR" sz="3400" b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577850" y="25865145"/>
            <a:ext cx="15125700" cy="819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47229" tIns="147229" rIns="147229" bIns="147229" anchor="ctr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34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pt-BR" altLang="pt-BR" sz="3400" b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665289" y="13097490"/>
            <a:ext cx="14398625" cy="12386648"/>
          </a:xfrm>
          <a:prstGeom prst="rect">
            <a:avLst/>
          </a:prstGeom>
          <a:noFill/>
          <a:ln w="12700">
            <a:noFill/>
          </a:ln>
        </p:spPr>
        <p:txBody>
          <a:bodyPr lIns="147229" tIns="147229" rIns="147229" bIns="147229"/>
          <a:lstStyle/>
          <a:p>
            <a:pPr algn="just">
              <a:defRPr/>
            </a:pPr>
            <a:r>
              <a:rPr lang="pt-BR" sz="3200" b="1" dirty="0" smtClean="0"/>
              <a:t>Texto </a:t>
            </a:r>
            <a:r>
              <a:rPr lang="pt-BR" sz="3200" b="1" dirty="0" err="1" smtClean="0"/>
              <a:t>Texto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Texto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Texto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Texto</a:t>
            </a:r>
            <a:endParaRPr lang="pt-BR" sz="32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665289" y="26764335"/>
            <a:ext cx="14398625" cy="2676990"/>
          </a:xfrm>
          <a:prstGeom prst="rect">
            <a:avLst/>
          </a:prstGeom>
          <a:noFill/>
          <a:ln w="12700">
            <a:noFill/>
          </a:ln>
        </p:spPr>
        <p:txBody>
          <a:bodyPr lIns="147229" tIns="147229" rIns="147229" bIns="147229"/>
          <a:lstStyle/>
          <a:p>
            <a:pPr algn="just">
              <a:defRPr/>
            </a:pPr>
            <a:r>
              <a:rPr lang="pt-BR" sz="3200" b="1" dirty="0" smtClean="0"/>
              <a:t>Texto </a:t>
            </a:r>
            <a:r>
              <a:rPr lang="pt-BR" sz="3200" b="1" dirty="0" err="1" smtClean="0"/>
              <a:t>Texto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Texto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Texto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Texto</a:t>
            </a:r>
            <a:endParaRPr lang="pt-BR" sz="32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801019" y="30721522"/>
            <a:ext cx="14398625" cy="7530271"/>
          </a:xfrm>
          <a:prstGeom prst="rect">
            <a:avLst/>
          </a:prstGeom>
          <a:noFill/>
          <a:ln w="12700">
            <a:noFill/>
          </a:ln>
        </p:spPr>
        <p:txBody>
          <a:bodyPr lIns="147229" tIns="147229" rIns="147229" bIns="147229"/>
          <a:lstStyle/>
          <a:p>
            <a:pPr algn="just">
              <a:defRPr/>
            </a:pPr>
            <a:r>
              <a:rPr lang="pt-BR" sz="3200" b="1" dirty="0" smtClean="0"/>
              <a:t>Texto </a:t>
            </a:r>
            <a:r>
              <a:rPr lang="pt-BR" sz="3200" b="1" dirty="0" err="1" smtClean="0"/>
              <a:t>Texto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Texto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Texto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Texto</a:t>
            </a:r>
            <a:endParaRPr lang="pt-BR" sz="32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7528697" y="13179571"/>
            <a:ext cx="14398625" cy="9471940"/>
          </a:xfrm>
          <a:prstGeom prst="rect">
            <a:avLst/>
          </a:prstGeom>
          <a:noFill/>
          <a:ln w="12700">
            <a:noFill/>
          </a:ln>
        </p:spPr>
        <p:txBody>
          <a:bodyPr lIns="147229" tIns="147229" rIns="147229" bIns="147229"/>
          <a:lstStyle/>
          <a:p>
            <a:pPr algn="just">
              <a:defRPr/>
            </a:pPr>
            <a:r>
              <a:rPr lang="pt-BR" sz="3200" b="1" dirty="0" smtClean="0"/>
              <a:t>Texto </a:t>
            </a:r>
            <a:r>
              <a:rPr lang="pt-BR" sz="3200" b="1" dirty="0" err="1" smtClean="0"/>
              <a:t>Texto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Texto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Texto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Texto</a:t>
            </a:r>
            <a:endParaRPr lang="pt-BR" sz="32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17528697" y="24739477"/>
            <a:ext cx="14398625" cy="9147475"/>
          </a:xfrm>
          <a:prstGeom prst="rect">
            <a:avLst/>
          </a:prstGeom>
          <a:noFill/>
          <a:ln w="12700">
            <a:noFill/>
          </a:ln>
        </p:spPr>
        <p:txBody>
          <a:bodyPr lIns="147229" tIns="147229" rIns="147229" bIns="147229"/>
          <a:lstStyle/>
          <a:p>
            <a:pPr algn="just">
              <a:defRPr/>
            </a:pPr>
            <a:r>
              <a:rPr lang="pt-BR" sz="3200" b="1" dirty="0" smtClean="0"/>
              <a:t>Texto </a:t>
            </a:r>
            <a:r>
              <a:rPr lang="pt-BR" sz="3200" b="1" dirty="0" err="1" smtClean="0"/>
              <a:t>Texto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Texto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Texto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Texto</a:t>
            </a:r>
            <a:endParaRPr lang="pt-BR" sz="3200" dirty="0"/>
          </a:p>
        </p:txBody>
      </p:sp>
      <p:sp>
        <p:nvSpPr>
          <p:cNvPr id="18" name="CaixaDeTexto 8"/>
          <p:cNvSpPr txBox="1">
            <a:spLocks noChangeArrowheads="1"/>
          </p:cNvSpPr>
          <p:nvPr/>
        </p:nvSpPr>
        <p:spPr bwMode="auto">
          <a:xfrm>
            <a:off x="16790989" y="34486657"/>
            <a:ext cx="15125700" cy="819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47229" tIns="147229" rIns="147229" bIns="147229" anchor="ctr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34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altLang="pt-BR" sz="3400" b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7768402" y="35905512"/>
            <a:ext cx="14398625" cy="2346281"/>
          </a:xfrm>
          <a:prstGeom prst="rect">
            <a:avLst/>
          </a:prstGeom>
          <a:noFill/>
          <a:ln w="12700">
            <a:noFill/>
          </a:ln>
        </p:spPr>
        <p:txBody>
          <a:bodyPr lIns="147229" tIns="147229" rIns="147229" bIns="147229"/>
          <a:lstStyle/>
          <a:p>
            <a:pPr algn="just">
              <a:defRPr/>
            </a:pPr>
            <a:r>
              <a:rPr lang="pt-BR" sz="2400" b="1" dirty="0" smtClean="0"/>
              <a:t>Texto </a:t>
            </a:r>
            <a:r>
              <a:rPr lang="pt-BR" sz="2400" b="1" dirty="0" err="1" smtClean="0"/>
              <a:t>Texto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Texto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Texto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Texto</a:t>
            </a:r>
            <a:endParaRPr lang="pt-BR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229" y="39822913"/>
            <a:ext cx="323850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1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</TotalTime>
  <Words>48</Words>
  <Application>Microsoft Office PowerPoint</Application>
  <PresentationFormat>Personalizar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Douglas Vilhena</dc:creator>
  <cp:lastModifiedBy>Luiza Wioppiold Vitalis</cp:lastModifiedBy>
  <cp:revision>14</cp:revision>
  <dcterms:created xsi:type="dcterms:W3CDTF">2014-07-14T20:11:35Z</dcterms:created>
  <dcterms:modified xsi:type="dcterms:W3CDTF">2017-05-02T18:06:39Z</dcterms:modified>
</cp:coreProperties>
</file>